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5" r:id="rId1"/>
    <p:sldMasterId id="2147484235" r:id="rId2"/>
    <p:sldMasterId id="2147484647" r:id="rId3"/>
    <p:sldMasterId id="2147486946" r:id="rId4"/>
    <p:sldMasterId id="2147486981" r:id="rId5"/>
    <p:sldMasterId id="2147487024" r:id="rId6"/>
    <p:sldMasterId id="2147487036" r:id="rId7"/>
    <p:sldMasterId id="2147487051" r:id="rId8"/>
    <p:sldMasterId id="2147487063" r:id="rId9"/>
    <p:sldMasterId id="2147487071" r:id="rId10"/>
    <p:sldMasterId id="2147487095" r:id="rId11"/>
    <p:sldMasterId id="2147487110" r:id="rId12"/>
    <p:sldMasterId id="2147487125" r:id="rId13"/>
    <p:sldMasterId id="2147487132" r:id="rId14"/>
    <p:sldMasterId id="2147487148" r:id="rId15"/>
  </p:sldMasterIdLst>
  <p:notesMasterIdLst>
    <p:notesMasterId r:id="rId52"/>
  </p:notesMasterIdLst>
  <p:handoutMasterIdLst>
    <p:handoutMasterId r:id="rId53"/>
  </p:handoutMasterIdLst>
  <p:sldIdLst>
    <p:sldId id="1121" r:id="rId16"/>
    <p:sldId id="1154" r:id="rId17"/>
    <p:sldId id="1222" r:id="rId18"/>
    <p:sldId id="1255" r:id="rId19"/>
    <p:sldId id="1252" r:id="rId20"/>
    <p:sldId id="1240" r:id="rId21"/>
    <p:sldId id="1274" r:id="rId22"/>
    <p:sldId id="1251" r:id="rId23"/>
    <p:sldId id="1270" r:id="rId24"/>
    <p:sldId id="1253" r:id="rId25"/>
    <p:sldId id="1254" r:id="rId26"/>
    <p:sldId id="1157" r:id="rId27"/>
    <p:sldId id="1257" r:id="rId28"/>
    <p:sldId id="1259" r:id="rId29"/>
    <p:sldId id="1258" r:id="rId30"/>
    <p:sldId id="1260" r:id="rId31"/>
    <p:sldId id="1261" r:id="rId32"/>
    <p:sldId id="1241" r:id="rId33"/>
    <p:sldId id="1267" r:id="rId34"/>
    <p:sldId id="1208" r:id="rId35"/>
    <p:sldId id="1216" r:id="rId36"/>
    <p:sldId id="1268" r:id="rId37"/>
    <p:sldId id="1271" r:id="rId38"/>
    <p:sldId id="1272" r:id="rId39"/>
    <p:sldId id="1273" r:id="rId40"/>
    <p:sldId id="1262" r:id="rId41"/>
    <p:sldId id="1275" r:id="rId42"/>
    <p:sldId id="1264" r:id="rId43"/>
    <p:sldId id="1269" r:id="rId44"/>
    <p:sldId id="1185" r:id="rId45"/>
    <p:sldId id="1265" r:id="rId46"/>
    <p:sldId id="1266" r:id="rId47"/>
    <p:sldId id="1227" r:id="rId48"/>
    <p:sldId id="1213" r:id="rId49"/>
    <p:sldId id="1223" r:id="rId50"/>
    <p:sldId id="1209" r:id="rId51"/>
  </p:sldIdLst>
  <p:sldSz cx="9144000" cy="6858000" type="screen4x3"/>
  <p:notesSz cx="6858000" cy="9144000"/>
  <p:defaultTextStyle>
    <a:defPPr>
      <a:defRPr lang="en-US"/>
    </a:defPPr>
    <a:lvl1pPr algn="ctr" rtl="0" eaLnBrk="0" fontAlgn="base" hangingPunct="0">
      <a:spcBef>
        <a:spcPct val="0"/>
      </a:spcBef>
      <a:spcAft>
        <a:spcPct val="0"/>
      </a:spcAft>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1pPr>
    <a:lvl2pPr marL="457200" algn="ctr" rtl="0" eaLnBrk="0" fontAlgn="base" hangingPunct="0">
      <a:spcBef>
        <a:spcPct val="0"/>
      </a:spcBef>
      <a:spcAft>
        <a:spcPct val="0"/>
      </a:spcAft>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2pPr>
    <a:lvl3pPr marL="914400" algn="ctr" rtl="0" eaLnBrk="0" fontAlgn="base" hangingPunct="0">
      <a:spcBef>
        <a:spcPct val="0"/>
      </a:spcBef>
      <a:spcAft>
        <a:spcPct val="0"/>
      </a:spcAft>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3pPr>
    <a:lvl4pPr marL="1371600" algn="ctr" rtl="0" eaLnBrk="0" fontAlgn="base" hangingPunct="0">
      <a:spcBef>
        <a:spcPct val="0"/>
      </a:spcBef>
      <a:spcAft>
        <a:spcPct val="0"/>
      </a:spcAft>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4pPr>
    <a:lvl5pPr marL="1828800" algn="ctr" rtl="0" eaLnBrk="0" fontAlgn="base" hangingPunct="0">
      <a:spcBef>
        <a:spcPct val="0"/>
      </a:spcBef>
      <a:spcAft>
        <a:spcPct val="0"/>
      </a:spcAft>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umimoji="1" sz="4400" kern="1200">
        <a:solidFill>
          <a:schemeClr val="tx2"/>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0066"/>
    <a:srgbClr val="FF3399"/>
    <a:srgbClr val="99FF33"/>
    <a:srgbClr val="5F5F5F"/>
    <a:srgbClr val="4D4D4D"/>
    <a:srgbClr val="33333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89964" autoAdjust="0"/>
  </p:normalViewPr>
  <p:slideViewPr>
    <p:cSldViewPr snapToGrid="0">
      <p:cViewPr varScale="1">
        <p:scale>
          <a:sx n="104" d="100"/>
          <a:sy n="104" d="100"/>
        </p:scale>
        <p:origin x="17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8412"/>
    </p:cViewPr>
  </p:sorterViewPr>
  <p:notesViewPr>
    <p:cSldViewPr snapToGrid="0">
      <p:cViewPr varScale="1">
        <p:scale>
          <a:sx n="55" d="100"/>
          <a:sy n="55" d="100"/>
        </p:scale>
        <p:origin x="-165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'CA-OR'!$E$2815</c:f>
              <c:strCache>
                <c:ptCount val="1"/>
                <c:pt idx="0">
                  <c:v>Chao 4-Yr</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'CA-OR'!$C$2816:$C$2821</c:f>
              <c:numCache>
                <c:formatCode>General</c:formatCode>
                <c:ptCount val="6"/>
                <c:pt idx="0">
                  <c:v>1993</c:v>
                </c:pt>
                <c:pt idx="1">
                  <c:v>1997</c:v>
                </c:pt>
                <c:pt idx="2">
                  <c:v>2001</c:v>
                </c:pt>
                <c:pt idx="3">
                  <c:v>2005</c:v>
                </c:pt>
                <c:pt idx="4">
                  <c:v>2009</c:v>
                </c:pt>
                <c:pt idx="5">
                  <c:v>2013</c:v>
                </c:pt>
              </c:numCache>
            </c:numRef>
          </c:xVal>
          <c:yVal>
            <c:numRef>
              <c:f>'CA-OR'!$E$2816:$E$2821</c:f>
              <c:numCache>
                <c:formatCode>General</c:formatCode>
                <c:ptCount val="6"/>
                <c:pt idx="0">
                  <c:v>797</c:v>
                </c:pt>
                <c:pt idx="1">
                  <c:v>1099</c:v>
                </c:pt>
                <c:pt idx="2">
                  <c:v>1324</c:v>
                </c:pt>
                <c:pt idx="3">
                  <c:v>2045</c:v>
                </c:pt>
                <c:pt idx="4">
                  <c:v>2409</c:v>
                </c:pt>
                <c:pt idx="5">
                  <c:v>2374</c:v>
                </c:pt>
              </c:numCache>
            </c:numRef>
          </c:yVal>
          <c:smooth val="0"/>
          <c:extLst>
            <c:ext xmlns:c16="http://schemas.microsoft.com/office/drawing/2014/chart" uri="{C3380CC4-5D6E-409C-BE32-E72D297353CC}">
              <c16:uniqueId val="{00000000-7852-4E8E-924A-988448753542}"/>
            </c:ext>
          </c:extLst>
        </c:ser>
        <c:ser>
          <c:idx val="1"/>
          <c:order val="1"/>
          <c:tx>
            <c:strRef>
              <c:f>'CA-OR'!$D$2815</c:f>
              <c:strCache>
                <c:ptCount val="1"/>
                <c:pt idx="0">
                  <c:v>Darrock 4-yr</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'CA-OR'!$C$2816:$C$2821</c:f>
              <c:numCache>
                <c:formatCode>General</c:formatCode>
                <c:ptCount val="6"/>
                <c:pt idx="0">
                  <c:v>1993</c:v>
                </c:pt>
                <c:pt idx="1">
                  <c:v>1997</c:v>
                </c:pt>
                <c:pt idx="2">
                  <c:v>2001</c:v>
                </c:pt>
                <c:pt idx="3">
                  <c:v>2005</c:v>
                </c:pt>
                <c:pt idx="4">
                  <c:v>2009</c:v>
                </c:pt>
                <c:pt idx="5">
                  <c:v>2013</c:v>
                </c:pt>
              </c:numCache>
            </c:numRef>
          </c:xVal>
          <c:yVal>
            <c:numRef>
              <c:f>'CA-OR'!$D$2816:$D$2821</c:f>
              <c:numCache>
                <c:formatCode>General</c:formatCode>
                <c:ptCount val="6"/>
                <c:pt idx="0">
                  <c:v>639</c:v>
                </c:pt>
                <c:pt idx="1">
                  <c:v>895</c:v>
                </c:pt>
                <c:pt idx="2">
                  <c:v>967</c:v>
                </c:pt>
                <c:pt idx="3">
                  <c:v>1554</c:v>
                </c:pt>
                <c:pt idx="4">
                  <c:v>1828</c:v>
                </c:pt>
                <c:pt idx="5">
                  <c:v>1872</c:v>
                </c:pt>
              </c:numCache>
            </c:numRef>
          </c:yVal>
          <c:smooth val="0"/>
          <c:extLst>
            <c:ext xmlns:c16="http://schemas.microsoft.com/office/drawing/2014/chart" uri="{C3380CC4-5D6E-409C-BE32-E72D297353CC}">
              <c16:uniqueId val="{00000001-7852-4E8E-924A-988448753542}"/>
            </c:ext>
          </c:extLst>
        </c:ser>
        <c:ser>
          <c:idx val="0"/>
          <c:order val="2"/>
          <c:tx>
            <c:strRef>
              <c:f>'CA-OR'!$B$2815</c:f>
              <c:strCache>
                <c:ptCount val="1"/>
                <c:pt idx="0">
                  <c:v>Peterson 2-yr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'CA-OR'!$A$2816:$A$2839</c:f>
              <c:numCache>
                <c:formatCode>General</c:formatCode>
                <c:ptCount val="24"/>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numCache>
            </c:numRef>
          </c:xVal>
          <c:yVal>
            <c:numRef>
              <c:f>'CA-OR'!$B$2816:$B$2839</c:f>
              <c:numCache>
                <c:formatCode>General</c:formatCode>
                <c:ptCount val="24"/>
                <c:pt idx="0">
                  <c:v>523.71698113207549</c:v>
                </c:pt>
                <c:pt idx="1">
                  <c:v>567.57142857142856</c:v>
                </c:pt>
                <c:pt idx="2">
                  <c:v>579.9885057471264</c:v>
                </c:pt>
                <c:pt idx="3">
                  <c:v>569.9174311926605</c:v>
                </c:pt>
                <c:pt idx="4">
                  <c:v>789.24509803921569</c:v>
                </c:pt>
                <c:pt idx="5">
                  <c:v>742.04761904761904</c:v>
                </c:pt>
                <c:pt idx="6">
                  <c:v>833.65420560747668</c:v>
                </c:pt>
                <c:pt idx="7">
                  <c:v>857.1322314049587</c:v>
                </c:pt>
                <c:pt idx="8">
                  <c:v>975.87692307692305</c:v>
                </c:pt>
                <c:pt idx="9">
                  <c:v>680.92727272727268</c:v>
                </c:pt>
                <c:pt idx="10">
                  <c:v>732.4457831325301</c:v>
                </c:pt>
                <c:pt idx="11">
                  <c:v>962.65517241379314</c:v>
                </c:pt>
                <c:pt idx="12">
                  <c:v>1305.6451612903227</c:v>
                </c:pt>
                <c:pt idx="13">
                  <c:v>1331.5113636363637</c:v>
                </c:pt>
                <c:pt idx="14">
                  <c:v>1556.0833333333333</c:v>
                </c:pt>
                <c:pt idx="15">
                  <c:v>1168.6774193548388</c:v>
                </c:pt>
                <c:pt idx="16">
                  <c:v>1536.0526315789473</c:v>
                </c:pt>
                <c:pt idx="17">
                  <c:v>2057.0625</c:v>
                </c:pt>
                <c:pt idx="18">
                  <c:v>1473.3636363636363</c:v>
                </c:pt>
                <c:pt idx="19">
                  <c:v>1366.8211920529802</c:v>
                </c:pt>
                <c:pt idx="20">
                  <c:v>1147.7755102040817</c:v>
                </c:pt>
                <c:pt idx="21">
                  <c:v>1493.0441176470588</c:v>
                </c:pt>
                <c:pt idx="22">
                  <c:v>1775.820809248555</c:v>
                </c:pt>
                <c:pt idx="23">
                  <c:v>1399.4395604395604</c:v>
                </c:pt>
              </c:numCache>
            </c:numRef>
          </c:yVal>
          <c:smooth val="0"/>
          <c:extLst>
            <c:ext xmlns:c16="http://schemas.microsoft.com/office/drawing/2014/chart" uri="{C3380CC4-5D6E-409C-BE32-E72D297353CC}">
              <c16:uniqueId val="{00000002-7852-4E8E-924A-988448753542}"/>
            </c:ext>
          </c:extLst>
        </c:ser>
        <c:dLbls>
          <c:showLegendKey val="0"/>
          <c:showVal val="0"/>
          <c:showCatName val="0"/>
          <c:showSerName val="0"/>
          <c:showPercent val="0"/>
          <c:showBubbleSize val="0"/>
        </c:dLbls>
        <c:axId val="807499680"/>
        <c:axId val="807498848"/>
      </c:scatterChart>
      <c:valAx>
        <c:axId val="807499680"/>
        <c:scaling>
          <c:orientation val="minMax"/>
          <c:max val="2015"/>
          <c:min val="199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7498848"/>
        <c:crosses val="autoZero"/>
        <c:crossBetween val="midCat"/>
      </c:valAx>
      <c:valAx>
        <c:axId val="807498848"/>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7499680"/>
        <c:crosses val="autoZero"/>
        <c:crossBetween val="midCat"/>
      </c:valAx>
      <c:spPr>
        <a:noFill/>
        <a:ln>
          <a:noFill/>
        </a:ln>
        <a:effectLst/>
      </c:spPr>
    </c:plotArea>
    <c:legend>
      <c:legendPos val="b"/>
      <c:layout>
        <c:manualLayout>
          <c:xMode val="edge"/>
          <c:yMode val="edge"/>
          <c:x val="8.336091522963833E-2"/>
          <c:y val="3.6210262046190114E-2"/>
          <c:w val="0.15468262123570589"/>
          <c:h val="0.125052873602728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alpha val="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hdr" sz="quarter"/>
          </p:nvPr>
        </p:nvSpPr>
        <p:spPr bwMode="auto">
          <a:xfrm>
            <a:off x="0" y="0"/>
            <a:ext cx="757238" cy="274638"/>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spAutoFit/>
          </a:bodyPr>
          <a:lstStyle>
            <a:lvl1pPr algn="l">
              <a:defRPr kumimoji="0" sz="1200">
                <a:solidFill>
                  <a:srgbClr val="FFFF99"/>
                </a:solidFill>
                <a:effectLst/>
                <a:latin typeface="Arial" charset="0"/>
              </a:defRPr>
            </a:lvl1pPr>
          </a:lstStyle>
          <a:p>
            <a:pPr>
              <a:defRPr/>
            </a:pPr>
            <a:endParaRPr lang="en-US"/>
          </a:p>
        </p:txBody>
      </p:sp>
      <p:sp>
        <p:nvSpPr>
          <p:cNvPr id="276483" name="Rectangle 3"/>
          <p:cNvSpPr>
            <a:spLocks noGrp="1" noChangeArrowheads="1"/>
          </p:cNvSpPr>
          <p:nvPr>
            <p:ph type="dt" sz="quarter" idx="1"/>
          </p:nvPr>
        </p:nvSpPr>
        <p:spPr bwMode="auto">
          <a:xfrm>
            <a:off x="5946775" y="0"/>
            <a:ext cx="911225" cy="274638"/>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spAutoFit/>
          </a:bodyPr>
          <a:lstStyle>
            <a:lvl1pPr algn="r">
              <a:defRPr kumimoji="0" sz="1200">
                <a:solidFill>
                  <a:srgbClr val="FFFF99"/>
                </a:solidFill>
                <a:effectLst/>
                <a:latin typeface="Arial" charset="0"/>
              </a:defRPr>
            </a:lvl1pPr>
          </a:lstStyle>
          <a:p>
            <a:pPr>
              <a:defRPr/>
            </a:pPr>
            <a:endParaRPr lang="en-US"/>
          </a:p>
        </p:txBody>
      </p:sp>
      <p:sp>
        <p:nvSpPr>
          <p:cNvPr id="276484" name="Rectangle 4"/>
          <p:cNvSpPr>
            <a:spLocks noGrp="1" noChangeArrowheads="1"/>
          </p:cNvSpPr>
          <p:nvPr>
            <p:ph type="ftr" sz="quarter" idx="2"/>
          </p:nvPr>
        </p:nvSpPr>
        <p:spPr bwMode="auto">
          <a:xfrm>
            <a:off x="0" y="8869363"/>
            <a:ext cx="674688" cy="274637"/>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spAutoFit/>
          </a:bodyPr>
          <a:lstStyle>
            <a:lvl1pPr algn="l">
              <a:defRPr kumimoji="0" sz="1200">
                <a:solidFill>
                  <a:srgbClr val="FFFF99"/>
                </a:solidFill>
                <a:effectLst/>
                <a:latin typeface="Arial" charset="0"/>
              </a:defRPr>
            </a:lvl1pPr>
          </a:lstStyle>
          <a:p>
            <a:pPr>
              <a:defRPr/>
            </a:pPr>
            <a:endParaRPr lang="en-US"/>
          </a:p>
        </p:txBody>
      </p:sp>
      <p:sp>
        <p:nvSpPr>
          <p:cNvPr id="276485" name="Rectangle 5"/>
          <p:cNvSpPr>
            <a:spLocks noGrp="1" noChangeArrowheads="1"/>
          </p:cNvSpPr>
          <p:nvPr>
            <p:ph type="sldNum" sz="quarter" idx="3"/>
          </p:nvPr>
        </p:nvSpPr>
        <p:spPr bwMode="auto">
          <a:xfrm>
            <a:off x="6488113" y="8869363"/>
            <a:ext cx="369887" cy="274637"/>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spAutoFit/>
          </a:bodyPr>
          <a:lstStyle>
            <a:lvl1pPr algn="r">
              <a:defRPr kumimoji="0" sz="1200">
                <a:solidFill>
                  <a:srgbClr val="FFFF99"/>
                </a:solidFill>
                <a:effectLst/>
                <a:latin typeface="Arial" charset="0"/>
              </a:defRPr>
            </a:lvl1pPr>
          </a:lstStyle>
          <a:p>
            <a:pPr>
              <a:defRPr/>
            </a:pPr>
            <a:fld id="{70ABF767-0CC0-412D-9133-E01361BFD70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kumimoji="0" sz="1200">
                <a:solidFill>
                  <a:schemeClr val="tx1"/>
                </a:solidFill>
                <a:effectLst/>
                <a:latin typeface="Times New Roman" pitchFamily="18" charset="0"/>
              </a:defRPr>
            </a:lvl1pPr>
          </a:lstStyle>
          <a:p>
            <a:pPr>
              <a:defRPr/>
            </a:pPr>
            <a:endParaRPr lang="en-US"/>
          </a:p>
        </p:txBody>
      </p:sp>
      <p:sp>
        <p:nvSpPr>
          <p:cNvPr id="2867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kumimoji="0" sz="1200">
                <a:solidFill>
                  <a:schemeClr val="tx1"/>
                </a:solidFill>
                <a:effectLst/>
                <a:latin typeface="Times New Roman" pitchFamily="18" charset="0"/>
              </a:defRPr>
            </a:lvl1pPr>
          </a:lstStyle>
          <a:p>
            <a:pPr>
              <a:defRPr/>
            </a:pPr>
            <a:endParaRPr lang="en-US"/>
          </a:p>
        </p:txBody>
      </p:sp>
      <p:sp>
        <p:nvSpPr>
          <p:cNvPr id="346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kumimoji="0" sz="1200">
                <a:solidFill>
                  <a:schemeClr val="tx1"/>
                </a:solidFill>
                <a:effectLst/>
                <a:latin typeface="Times New Roman" pitchFamily="18" charset="0"/>
              </a:defRPr>
            </a:lvl1pPr>
          </a:lstStyle>
          <a:p>
            <a:pPr>
              <a:defRPr/>
            </a:pPr>
            <a:endParaRPr lang="en-US"/>
          </a:p>
        </p:txBody>
      </p:sp>
      <p:sp>
        <p:nvSpPr>
          <p:cNvPr id="2867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effectLst/>
                <a:latin typeface="Times New Roman" pitchFamily="18" charset="0"/>
              </a:defRPr>
            </a:lvl1pPr>
          </a:lstStyle>
          <a:p>
            <a:pPr>
              <a:defRPr/>
            </a:pPr>
            <a:fld id="{FD110FC9-A5DE-4416-A707-3485FC702FF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D110FC9-A5DE-4416-A707-3485FC702FF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110FC9-A5DE-4416-A707-3485FC702FF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38899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FEF8BB-B6B4-46B2-A0BF-C20C852B55E6}" type="slidenum">
              <a:rPr kumimoji="1" lang="en-US" sz="1200" b="0"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1" lang="en-US" sz="1200" b="0"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algn="ctr" eaLnBrk="1" hangingPunct="1">
              <a:spcBef>
                <a:spcPct val="0"/>
              </a:spcBef>
            </a:pPr>
            <a:endParaRPr lang="en-US" smtClean="0"/>
          </a:p>
        </p:txBody>
      </p:sp>
    </p:spTree>
    <p:extLst>
      <p:ext uri="{BB962C8B-B14F-4D97-AF65-F5344CB8AC3E}">
        <p14:creationId xmlns:p14="http://schemas.microsoft.com/office/powerpoint/2010/main" val="400804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110FC9-A5DE-4416-A707-3485FC702FF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503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FCAE0-E296-48A5-ABE1-C85CF8C9CE7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w="9525"/>
        </p:spPr>
        <p:txBody>
          <a:bodyPr/>
          <a:lstStyle/>
          <a:p>
            <a:pPr algn="ctr">
              <a:spcBef>
                <a:spcPct val="0"/>
              </a:spcBef>
            </a:pPr>
            <a:endParaRPr kumimoji="1" lang="en-US" sz="4400" smtClean="0">
              <a:solidFill>
                <a:schemeClr val="tx2"/>
              </a:solidFill>
              <a:latin typeface="Tahoma" pitchFamily="34" charset="0"/>
            </a:endParaRPr>
          </a:p>
        </p:txBody>
      </p:sp>
    </p:spTree>
    <p:extLst>
      <p:ext uri="{BB962C8B-B14F-4D97-AF65-F5344CB8AC3E}">
        <p14:creationId xmlns:p14="http://schemas.microsoft.com/office/powerpoint/2010/main" val="77818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9D26E2-AF6F-4659-94AF-0E4D28CB0EF0}" type="slidenum">
              <a:rPr kumimoji="0" lang="en-US" sz="1200" b="0" i="0" u="none" strike="noStrike" kern="1200" cap="none" spc="0" normalizeH="0" baseline="0" noProof="0" smtClean="0">
                <a:ln>
                  <a:noFill/>
                </a:ln>
                <a:solidFill>
                  <a:srgbClr val="1F497D"/>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smtClean="0">
              <a:ln>
                <a:noFill/>
              </a:ln>
              <a:solidFill>
                <a:srgbClr val="1F497D"/>
              </a:solidFill>
              <a:effectLst/>
              <a:uLnTx/>
              <a:uFillTx/>
              <a:latin typeface="Times New Roman" pitchFamily="18" charset="0"/>
              <a:ea typeface="+mn-ea"/>
              <a:cs typeface="+mn-cs"/>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w="9525"/>
        </p:spPr>
        <p:txBody>
          <a:bodyPr/>
          <a:lstStyle/>
          <a:p>
            <a:pPr algn="ctr">
              <a:spcBef>
                <a:spcPct val="0"/>
              </a:spcBef>
            </a:pPr>
            <a:endParaRPr kumimoji="1" lang="en-US" sz="4400" smtClean="0">
              <a:solidFill>
                <a:schemeClr val="tx2"/>
              </a:solidFill>
              <a:latin typeface="Tahoma" pitchFamily="34" charset="0"/>
            </a:endParaRPr>
          </a:p>
        </p:txBody>
      </p:sp>
    </p:spTree>
    <p:extLst>
      <p:ext uri="{BB962C8B-B14F-4D97-AF65-F5344CB8AC3E}">
        <p14:creationId xmlns:p14="http://schemas.microsoft.com/office/powerpoint/2010/main" val="3563081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110FC9-A5DE-4416-A707-3485FC702FF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03292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BDB27F6-5F6F-4B68-BCD6-DE2A28CFC870}"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91241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lstStyle/>
          <a:p>
            <a:pPr algn="r" defTabSz="914485" eaLnBrk="1" hangingPunct="1"/>
            <a:fld id="{CA59CFA9-8C00-44AA-BB7E-6B80AF0937EE}" type="slidenum">
              <a:rPr kumimoji="0" lang="en-US" sz="1200" smtClean="0">
                <a:solidFill>
                  <a:prstClr val="black"/>
                </a:solidFill>
                <a:effectLst/>
                <a:latin typeface="Arial" charset="0"/>
              </a:rPr>
              <a:pPr algn="r" defTabSz="914485" eaLnBrk="1" hangingPunct="1"/>
              <a:t>30</a:t>
            </a:fld>
            <a:endParaRPr kumimoji="0" lang="en-US" sz="1200" dirty="0" smtClean="0">
              <a:solidFill>
                <a:prstClr val="black"/>
              </a:solidFill>
              <a:effectLst/>
              <a:latin typeface="Arial" charset="0"/>
            </a:endParaRPr>
          </a:p>
        </p:txBody>
      </p:sp>
      <p:sp>
        <p:nvSpPr>
          <p:cNvPr id="39939"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39940" name="Rectangle 3"/>
          <p:cNvSpPr>
            <a:spLocks noGrp="1" noChangeArrowheads="1"/>
          </p:cNvSpPr>
          <p:nvPr>
            <p:ph type="body" idx="1"/>
          </p:nvPr>
        </p:nvSpPr>
        <p:spPr>
          <a:xfrm>
            <a:off x="686098" y="4343704"/>
            <a:ext cx="5485805" cy="4113892"/>
          </a:xfrm>
          <a:noFill/>
          <a:ln>
            <a:solidFill>
              <a:srgbClr val="000000"/>
            </a:solid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D110FC9-A5DE-4416-A707-3485FC702FFD}"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E0A5D60-D89C-45AE-96F7-2F81DB072754}" type="slidenum">
              <a:rPr lang="en-AU" smtClean="0"/>
              <a:pPr/>
              <a:t>4</a:t>
            </a:fld>
            <a:endParaRPr lang="en-AU" smtClean="0"/>
          </a:p>
        </p:txBody>
      </p:sp>
      <p:sp>
        <p:nvSpPr>
          <p:cNvPr id="93187" name="Rectangle 7"/>
          <p:cNvSpPr txBox="1">
            <a:spLocks noGrp="1" noChangeArrowheads="1"/>
          </p:cNvSpPr>
          <p:nvPr/>
        </p:nvSpPr>
        <p:spPr bwMode="auto">
          <a:xfrm>
            <a:off x="4144963" y="9121775"/>
            <a:ext cx="3170237" cy="479425"/>
          </a:xfrm>
          <a:prstGeom prst="rect">
            <a:avLst/>
          </a:prstGeom>
          <a:noFill/>
          <a:ln w="12700">
            <a:noFill/>
            <a:miter lim="800000"/>
            <a:headEnd type="none" w="sm" len="sm"/>
            <a:tailEnd type="none" w="sm" len="sm"/>
          </a:ln>
        </p:spPr>
        <p:txBody>
          <a:bodyPr lIns="96661" tIns="48331" rIns="96661" bIns="48331" anchor="b"/>
          <a:lstStyle/>
          <a:p>
            <a:pPr algn="r" defTabSz="966788" eaLnBrk="0" hangingPunct="0"/>
            <a:fld id="{949E6AB9-4E52-42C8-8F70-F7E8720E0643}" type="slidenum">
              <a:rPr lang="en-US" sz="1300">
                <a:latin typeface="Times New Roman" pitchFamily="18" charset="0"/>
              </a:rPr>
              <a:pPr algn="r" defTabSz="966788" eaLnBrk="0" hangingPunct="0"/>
              <a:t>4</a:t>
            </a:fld>
            <a:endParaRPr lang="en-US" sz="1300">
              <a:latin typeface="Times New Roman" pitchFamily="18" charset="0"/>
            </a:endParaRPr>
          </a:p>
        </p:txBody>
      </p:sp>
      <p:sp>
        <p:nvSpPr>
          <p:cNvPr id="93188"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93189" name="Rectangle 3"/>
          <p:cNvSpPr>
            <a:spLocks noGrp="1" noChangeArrowheads="1"/>
          </p:cNvSpPr>
          <p:nvPr>
            <p:ph type="body" idx="1"/>
          </p:nvPr>
        </p:nvSpPr>
        <p:spPr>
          <a:xfrm>
            <a:off x="974725" y="4560888"/>
            <a:ext cx="5365750" cy="4319587"/>
          </a:xfrm>
          <a:noFill/>
          <a:ln>
            <a:solidFill>
              <a:srgbClr val="000000"/>
            </a:solidFill>
          </a:ln>
        </p:spPr>
        <p:txBody>
          <a:bodyPr/>
          <a:lstStyle/>
          <a:p>
            <a:pPr algn="ctr" eaLnBrk="1" hangingPunct="1">
              <a:spcBef>
                <a:spcPct val="0"/>
              </a:spcBef>
            </a:pPr>
            <a:endParaRPr kumimoji="1" lang="en-US" sz="4000" smtClean="0">
              <a:solidFill>
                <a:schemeClr val="tx2"/>
              </a:solidFill>
              <a:latin typeface="Tahoma" pitchFamily="34" charset="0"/>
            </a:endParaRPr>
          </a:p>
        </p:txBody>
      </p:sp>
    </p:spTree>
    <p:extLst>
      <p:ext uri="{BB962C8B-B14F-4D97-AF65-F5344CB8AC3E}">
        <p14:creationId xmlns:p14="http://schemas.microsoft.com/office/powerpoint/2010/main" val="207012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a:ln/>
        </p:spPr>
      </p:sp>
      <p:sp>
        <p:nvSpPr>
          <p:cNvPr id="376835" name="Rectangle 3"/>
          <p:cNvSpPr>
            <a:spLocks noGrp="1"/>
          </p:cNvSpPr>
          <p:nvPr>
            <p:ph type="body" idx="1"/>
          </p:nvPr>
        </p:nvSpPr>
        <p:spPr>
          <a:noFill/>
          <a:ln w="9525"/>
        </p:spPr>
        <p:txBody>
          <a:bodyPr/>
          <a:lstStyle/>
          <a:p>
            <a:pPr>
              <a:spcBef>
                <a:spcPct val="0"/>
              </a:spcBef>
            </a:pPr>
            <a:endParaRPr lang="en-US" smtClean="0">
              <a:latin typeface="Arial" charset="0"/>
            </a:endParaRPr>
          </a:p>
        </p:txBody>
      </p:sp>
    </p:spTree>
    <p:extLst>
      <p:ext uri="{BB962C8B-B14F-4D97-AF65-F5344CB8AC3E}">
        <p14:creationId xmlns:p14="http://schemas.microsoft.com/office/powerpoint/2010/main" val="164104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bwMode="auto">
          <a:xfrm>
            <a:off x="1144588" y="673100"/>
            <a:ext cx="4570412" cy="3429000"/>
          </a:xfrm>
          <a:prstGeom prst="rect">
            <a:avLst/>
          </a:prstGeom>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xfrm>
            <a:off x="1212951" y="4127501"/>
            <a:ext cx="4420195" cy="2133298"/>
          </a:xfrm>
          <a:prstGeom prst="rect">
            <a:avLst/>
          </a:prstGeom>
          <a:solidFill>
            <a:srgbClr val="FFFFFF"/>
          </a:solidFill>
          <a:ln>
            <a:solidFill>
              <a:srgbClr val="000000"/>
            </a:solidFill>
            <a:miter lim="800000"/>
            <a:headEnd/>
            <a:tailEnd/>
          </a:ln>
        </p:spPr>
        <p:txBody>
          <a:bodyPr/>
          <a:lstStyle/>
          <a:p>
            <a:r>
              <a:rPr lang="en-US" dirty="0" smtClean="0"/>
              <a:t>So first to the breeding grounds,</a:t>
            </a:r>
          </a:p>
          <a:p>
            <a:r>
              <a:rPr lang="en-US" dirty="0" smtClean="0"/>
              <a:t>For these 8 regions, our analysis includes 817 samples, with a sex ratio of about 2.5 males to 1 female. This male-biased sex ratio is similar to that found previously in biopsy samples from winter breeding grounds.</a:t>
            </a:r>
          </a:p>
          <a:p>
            <a:r>
              <a:rPr lang="en-US" dirty="0" smtClean="0"/>
              <a:t>We achieved the goal of 100 samples per region from the three Mexican regions: Mainland, Baja and Revillagigedo Islands, as well as Ogasawara and Okinawa, with a larger sample from Hawaii.</a:t>
            </a:r>
          </a:p>
          <a:p>
            <a:r>
              <a:rPr lang="en-US" dirty="0" smtClean="0"/>
              <a:t>The goal of 100 samples was not possible for Central America or the Philippines, even when using samples from all years combined.</a:t>
            </a:r>
          </a:p>
          <a:p>
            <a:r>
              <a:rPr lang="en-US" dirty="0" smtClean="0"/>
              <a:t>Although there was sharing of the 4 common haplotypes across most regions, overall differences among the 8 breeding grounds were highly significant with an Fst = 0.105</a:t>
            </a:r>
          </a:p>
        </p:txBody>
      </p:sp>
    </p:spTree>
    <p:extLst>
      <p:ext uri="{BB962C8B-B14F-4D97-AF65-F5344CB8AC3E}">
        <p14:creationId xmlns:p14="http://schemas.microsoft.com/office/powerpoint/2010/main" val="256942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xfrm>
            <a:off x="1144588" y="673100"/>
            <a:ext cx="4570412" cy="3429000"/>
          </a:xfrm>
          <a:prstGeom prst="rect">
            <a:avLst/>
          </a:prstGeom>
          <a:solidFill>
            <a:srgbClr val="FFFFFF"/>
          </a:solidFill>
          <a:ln>
            <a:solidFill>
              <a:srgbClr val="000000"/>
            </a:solidFill>
            <a:miter lim="800000"/>
            <a:headEnd/>
            <a:tailEnd/>
          </a:ln>
        </p:spPr>
      </p:sp>
      <p:sp>
        <p:nvSpPr>
          <p:cNvPr id="168963" name="Rectangle 3"/>
          <p:cNvSpPr>
            <a:spLocks noGrp="1" noChangeArrowheads="1"/>
          </p:cNvSpPr>
          <p:nvPr>
            <p:ph type="body" idx="1"/>
          </p:nvPr>
        </p:nvSpPr>
        <p:spPr bwMode="auto">
          <a:xfrm>
            <a:off x="1212950" y="4127501"/>
            <a:ext cx="4420195" cy="2133298"/>
          </a:xfrm>
          <a:prstGeom prst="rect">
            <a:avLst/>
          </a:prstGeom>
          <a:solidFill>
            <a:srgbClr val="FFFFFF"/>
          </a:solidFill>
          <a:ln>
            <a:solidFill>
              <a:srgbClr val="000000"/>
            </a:solidFill>
            <a:miter lim="800000"/>
            <a:headEnd/>
            <a:tailEnd/>
          </a:ln>
        </p:spPr>
        <p:txBody>
          <a:bodyPr/>
          <a:lstStyle/>
          <a:p>
            <a:pPr marL="180194" indent="-180194"/>
            <a:endParaRPr lang="en-US" dirty="0" smtClean="0"/>
          </a:p>
        </p:txBody>
      </p:sp>
    </p:spTree>
    <p:extLst>
      <p:ext uri="{BB962C8B-B14F-4D97-AF65-F5344CB8AC3E}">
        <p14:creationId xmlns:p14="http://schemas.microsoft.com/office/powerpoint/2010/main" val="224183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D110FC9-A5DE-4416-A707-3485FC702FFD}" type="slidenum">
              <a:rPr 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ED24E-A8D2-4DBE-92BC-AA8E7CC454A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9811" name="Slide Image Placeholder 1"/>
          <p:cNvSpPr>
            <a:spLocks noGrp="1" noRot="1" noChangeAspect="1" noTextEdit="1"/>
          </p:cNvSpPr>
          <p:nvPr>
            <p:ph type="sldImg"/>
          </p:nvPr>
        </p:nvSpPr>
        <p:spPr>
          <a:solidFill>
            <a:srgbClr val="FFFFFF"/>
          </a:solidFill>
          <a:ln/>
        </p:spPr>
      </p:sp>
      <p:sp>
        <p:nvSpPr>
          <p:cNvPr id="119812" name="Notes Placeholder 2"/>
          <p:cNvSpPr>
            <a:spLocks noGrp="1"/>
          </p:cNvSpPr>
          <p:nvPr>
            <p:ph type="body" idx="1"/>
          </p:nvPr>
        </p:nvSpPr>
        <p:spPr>
          <a:xfrm>
            <a:off x="685800" y="4343400"/>
            <a:ext cx="5486400" cy="4114800"/>
          </a:xfrm>
          <a:solidFill>
            <a:srgbClr val="FFFFFF"/>
          </a:solidFill>
          <a:ln>
            <a:solidFill>
              <a:srgbClr val="000000"/>
            </a:solidFill>
          </a:ln>
        </p:spPr>
        <p:txBody>
          <a:bodyPr/>
          <a:lstStyle/>
          <a:p>
            <a:pPr eaLnBrk="1" hangingPunct="1">
              <a:spcBef>
                <a:spcPct val="0"/>
              </a:spcBef>
            </a:pPr>
            <a:endParaRPr lang="en-US" smtClean="0"/>
          </a:p>
        </p:txBody>
      </p:sp>
      <p:sp>
        <p:nvSpPr>
          <p:cNvPr id="1198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29FFFD9-C25E-4566-A62F-2F5DA3D9460E}"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45561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374787" name="Rectangle 3"/>
          <p:cNvSpPr>
            <a:spLocks noGrp="1" noChangeArrowheads="1"/>
          </p:cNvSpPr>
          <p:nvPr>
            <p:ph type="body" idx="1"/>
          </p:nvPr>
        </p:nvSpPr>
        <p:spPr>
          <a:solidFill>
            <a:srgbClr val="FFFFFF"/>
          </a:solidFill>
          <a:ln>
            <a:solidFill>
              <a:srgbClr val="000000"/>
            </a:solidFill>
          </a:ln>
        </p:spPr>
        <p:txBody>
          <a:bodyPr lIns="91409" tIns="45704" rIns="91409" bIns="45704"/>
          <a:lstStyle/>
          <a:p>
            <a:pPr algn="ctr" eaLnBrk="1" hangingPunct="1">
              <a:spcBef>
                <a:spcPct val="0"/>
              </a:spcBef>
            </a:pPr>
            <a:endParaRPr kumimoji="1" lang="en-US" sz="4400" smtClean="0">
              <a:solidFill>
                <a:schemeClr val="tx2"/>
              </a:solidFill>
              <a:latin typeface="Tahoma" pitchFamily="34" charset="0"/>
            </a:endParaRPr>
          </a:p>
        </p:txBody>
      </p:sp>
    </p:spTree>
    <p:extLst>
      <p:ext uri="{BB962C8B-B14F-4D97-AF65-F5344CB8AC3E}">
        <p14:creationId xmlns:p14="http://schemas.microsoft.com/office/powerpoint/2010/main" val="55995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2C861B6-A450-4FEE-9B5A-353E27B441B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F091F4A7-2D3C-4503-AECD-CAF8430B118B}" type="slidenum">
              <a:rPr lang="en-AU"/>
              <a:pPr>
                <a:defRPr/>
              </a:pPr>
              <a:t>‹#›</a:t>
            </a:fld>
            <a:endParaRPr lang="en-A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700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1945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299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A416F0B2-5D98-493F-8995-1077163C4433}" type="slidenum">
              <a:rPr lang="en-AU"/>
              <a:pPr>
                <a:defRPr/>
              </a:pPr>
              <a:t>‹#›</a:t>
            </a:fld>
            <a:endParaRPr lang="en-AU"/>
          </a:p>
        </p:txBody>
      </p:sp>
    </p:spTree>
    <p:extLst>
      <p:ext uri="{BB962C8B-B14F-4D97-AF65-F5344CB8AC3E}">
        <p14:creationId xmlns:p14="http://schemas.microsoft.com/office/powerpoint/2010/main" val="12198430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962D273A-3DB0-4F3B-A086-12D8F14255F5}" type="slidenum">
              <a:rPr lang="en-AU"/>
              <a:pPr>
                <a:defRPr/>
              </a:pPr>
              <a:t>‹#›</a:t>
            </a:fld>
            <a:endParaRPr lang="en-AU"/>
          </a:p>
        </p:txBody>
      </p:sp>
    </p:spTree>
    <p:extLst>
      <p:ext uri="{BB962C8B-B14F-4D97-AF65-F5344CB8AC3E}">
        <p14:creationId xmlns:p14="http://schemas.microsoft.com/office/powerpoint/2010/main" val="1600858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34C6EE34-9A55-48F5-B9CA-A6B58E0C3D0E}" type="slidenum">
              <a:rPr lang="en-AU"/>
              <a:pPr>
                <a:defRPr/>
              </a:pPr>
              <a:t>‹#›</a:t>
            </a:fld>
            <a:endParaRPr lang="en-AU"/>
          </a:p>
        </p:txBody>
      </p:sp>
    </p:spTree>
    <p:extLst>
      <p:ext uri="{BB962C8B-B14F-4D97-AF65-F5344CB8AC3E}">
        <p14:creationId xmlns:p14="http://schemas.microsoft.com/office/powerpoint/2010/main" val="20617827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170414E7-860B-4666-9742-23A3C097CEAC}" type="slidenum">
              <a:rPr lang="en-AU"/>
              <a:pPr>
                <a:defRPr/>
              </a:pPr>
              <a:t>‹#›</a:t>
            </a:fld>
            <a:endParaRPr lang="en-AU"/>
          </a:p>
        </p:txBody>
      </p:sp>
    </p:spTree>
    <p:extLst>
      <p:ext uri="{BB962C8B-B14F-4D97-AF65-F5344CB8AC3E}">
        <p14:creationId xmlns:p14="http://schemas.microsoft.com/office/powerpoint/2010/main" val="34842016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8"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9"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989C7A09-E6D9-41E0-A009-53357C0D6A30}" type="slidenum">
              <a:rPr lang="en-AU"/>
              <a:pPr>
                <a:defRPr/>
              </a:pPr>
              <a:t>‹#›</a:t>
            </a:fld>
            <a:endParaRPr lang="en-AU"/>
          </a:p>
        </p:txBody>
      </p:sp>
    </p:spTree>
    <p:extLst>
      <p:ext uri="{BB962C8B-B14F-4D97-AF65-F5344CB8AC3E}">
        <p14:creationId xmlns:p14="http://schemas.microsoft.com/office/powerpoint/2010/main" val="809123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4"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B8A514B3-68EE-4333-9196-63FA1E9D96B3}" type="slidenum">
              <a:rPr lang="en-AU"/>
              <a:pPr>
                <a:defRPr/>
              </a:pPr>
              <a:t>‹#›</a:t>
            </a:fld>
            <a:endParaRPr lang="en-AU"/>
          </a:p>
        </p:txBody>
      </p:sp>
    </p:spTree>
    <p:extLst>
      <p:ext uri="{BB962C8B-B14F-4D97-AF65-F5344CB8AC3E}">
        <p14:creationId xmlns:p14="http://schemas.microsoft.com/office/powerpoint/2010/main" val="18202232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3"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4"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020DEAA5-8686-4C5E-B429-7EC74B24A26B}" type="slidenum">
              <a:rPr lang="en-AU"/>
              <a:pPr>
                <a:defRPr/>
              </a:pPr>
              <a:t>‹#›</a:t>
            </a:fld>
            <a:endParaRPr lang="en-AU"/>
          </a:p>
        </p:txBody>
      </p:sp>
    </p:spTree>
    <p:extLst>
      <p:ext uri="{BB962C8B-B14F-4D97-AF65-F5344CB8AC3E}">
        <p14:creationId xmlns:p14="http://schemas.microsoft.com/office/powerpoint/2010/main" val="387199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7AD1F3C9-CD70-4F7B-9BBF-1EB8FB60AA0D}" type="slidenum">
              <a:rPr lang="en-AU"/>
              <a:pPr>
                <a:defRPr/>
              </a:pPr>
              <a:t>‹#›</a:t>
            </a:fld>
            <a:endParaRPr lang="en-A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FF3F5EFF-C816-46BF-97C7-6BCB676971E9}" type="slidenum">
              <a:rPr lang="en-AU"/>
              <a:pPr>
                <a:defRPr/>
              </a:pPr>
              <a:t>‹#›</a:t>
            </a:fld>
            <a:endParaRPr lang="en-AU"/>
          </a:p>
        </p:txBody>
      </p:sp>
    </p:spTree>
    <p:extLst>
      <p:ext uri="{BB962C8B-B14F-4D97-AF65-F5344CB8AC3E}">
        <p14:creationId xmlns:p14="http://schemas.microsoft.com/office/powerpoint/2010/main" val="3333105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CD9B8144-35C4-4A33-A801-79FD0C6957D9}" type="slidenum">
              <a:rPr lang="en-AU"/>
              <a:pPr>
                <a:defRPr/>
              </a:pPr>
              <a:t>‹#›</a:t>
            </a:fld>
            <a:endParaRPr lang="en-AU"/>
          </a:p>
        </p:txBody>
      </p:sp>
    </p:spTree>
    <p:extLst>
      <p:ext uri="{BB962C8B-B14F-4D97-AF65-F5344CB8AC3E}">
        <p14:creationId xmlns:p14="http://schemas.microsoft.com/office/powerpoint/2010/main" val="32230586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B7D0C57F-8872-4646-BE87-C198AF4DB995}" type="slidenum">
              <a:rPr lang="en-AU"/>
              <a:pPr>
                <a:defRPr/>
              </a:pPr>
              <a:t>‹#›</a:t>
            </a:fld>
            <a:endParaRPr lang="en-AU"/>
          </a:p>
        </p:txBody>
      </p:sp>
    </p:spTree>
    <p:extLst>
      <p:ext uri="{BB962C8B-B14F-4D97-AF65-F5344CB8AC3E}">
        <p14:creationId xmlns:p14="http://schemas.microsoft.com/office/powerpoint/2010/main" val="19532316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3C2FA586-D8FB-4291-A615-03569174867D}" type="slidenum">
              <a:rPr lang="en-AU"/>
              <a:pPr>
                <a:defRPr/>
              </a:pPr>
              <a:t>‹#›</a:t>
            </a:fld>
            <a:endParaRPr lang="en-AU"/>
          </a:p>
        </p:txBody>
      </p:sp>
    </p:spTree>
    <p:extLst>
      <p:ext uri="{BB962C8B-B14F-4D97-AF65-F5344CB8AC3E}">
        <p14:creationId xmlns:p14="http://schemas.microsoft.com/office/powerpoint/2010/main" val="29985160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C2A93838-14A7-4A45-A74C-1B1C83D2179B}" type="slidenum">
              <a:rPr lang="en-AU"/>
              <a:pPr>
                <a:defRPr/>
              </a:pPr>
              <a:t>‹#›</a:t>
            </a:fld>
            <a:endParaRPr lang="en-AU"/>
          </a:p>
        </p:txBody>
      </p:sp>
    </p:spTree>
    <p:extLst>
      <p:ext uri="{BB962C8B-B14F-4D97-AF65-F5344CB8AC3E}">
        <p14:creationId xmlns:p14="http://schemas.microsoft.com/office/powerpoint/2010/main" val="14184122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8"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9"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3C6ECF66-5D72-4BE6-B9C6-1FC5FCE849FC}" type="slidenum">
              <a:rPr lang="en-AU"/>
              <a:pPr>
                <a:defRPr/>
              </a:pPr>
              <a:t>‹#›</a:t>
            </a:fld>
            <a:endParaRPr lang="en-AU"/>
          </a:p>
        </p:txBody>
      </p:sp>
    </p:spTree>
    <p:extLst>
      <p:ext uri="{BB962C8B-B14F-4D97-AF65-F5344CB8AC3E}">
        <p14:creationId xmlns:p14="http://schemas.microsoft.com/office/powerpoint/2010/main" val="33252613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E22A704B-AA1F-4993-B44D-5F00F062AAEA}" type="slidenum">
              <a:rPr lang="en-AU"/>
              <a:pPr>
                <a:defRPr/>
              </a:pPr>
              <a:t>‹#›</a:t>
            </a:fld>
            <a:endParaRPr lang="en-AU"/>
          </a:p>
        </p:txBody>
      </p:sp>
    </p:spTree>
    <p:extLst>
      <p:ext uri="{BB962C8B-B14F-4D97-AF65-F5344CB8AC3E}">
        <p14:creationId xmlns:p14="http://schemas.microsoft.com/office/powerpoint/2010/main" val="39173829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EF5221-8D03-4F3D-9930-B90990DCD00D}"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5449113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1B49F-B069-4902-9948-496D006C37CA}"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968348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6155BA-5030-4DBB-B73A-1AF1447EC6B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003480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8"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9"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F84FA50D-6C06-486D-8AB3-6549FC8D81E3}" type="slidenum">
              <a:rPr lang="en-AU"/>
              <a:pPr>
                <a:defRPr/>
              </a:pPr>
              <a:t>‹#›</a:t>
            </a:fld>
            <a:endParaRPr lang="en-A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3DAD52-486D-4376-8EAF-7AF12890520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264022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3849F9-57D2-40FA-A70B-E919C0F2EE9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327141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8BC0F1-9B60-4165-BB49-5E4E392F272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565669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D5DC1D-73A6-402B-A46B-086A4B2D1B8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1763877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C6836C-BF97-4E07-ABA6-10BDB4838EA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86017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8A65FD-C21C-484C-99BC-B7F0DDB0CC32}"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41945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C4E82-7E4A-4D2F-B792-A4EF00D38791}"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86919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1CB293-04EA-46CF-97D5-2C21AE6C2F4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241904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6EFF-EE1A-4258-AEF9-EF77FF95C4C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097300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EA7E28-96E6-43C6-A5A1-407784192DC5}"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49748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defRPr kumimoji="1">
                <a:solidFill>
                  <a:srgbClr val="FFFFFF"/>
                </a:solidFill>
                <a:effectLst>
                  <a:outerShdw blurRad="38100" dist="38100" dir="2700000" algn="tl">
                    <a:srgbClr val="000000">
                      <a:alpha val="43137"/>
                    </a:srgbClr>
                  </a:outerShdw>
                </a:effectLst>
              </a:defRPr>
            </a:lvl1pPr>
          </a:lstStyle>
          <a:p>
            <a:pPr>
              <a:defRPr/>
            </a:pPr>
            <a:endParaRPr lang="en-AU"/>
          </a:p>
        </p:txBody>
      </p:sp>
      <p:sp>
        <p:nvSpPr>
          <p:cNvPr id="4" name="Rectangle 5"/>
          <p:cNvSpPr>
            <a:spLocks noGrp="1" noChangeArrowheads="1"/>
          </p:cNvSpPr>
          <p:nvPr>
            <p:ph type="ftr" sz="quarter" idx="11"/>
          </p:nvPr>
        </p:nvSpPr>
        <p:spPr/>
        <p:txBody>
          <a:bodyPr/>
          <a:lstStyle>
            <a:lvl1pPr eaLnBrk="0" hangingPunct="0">
              <a:defRPr kumimoji="1">
                <a:solidFill>
                  <a:srgbClr val="FFFFFF"/>
                </a:solidFill>
                <a:effectLst>
                  <a:outerShdw blurRad="38100" dist="38100" dir="2700000" algn="tl">
                    <a:srgbClr val="000000">
                      <a:alpha val="43137"/>
                    </a:srgbClr>
                  </a:outerShdw>
                </a:effectLst>
              </a:defRPr>
            </a:lvl1pPr>
          </a:lstStyle>
          <a:p>
            <a:pPr>
              <a:defRPr/>
            </a:pPr>
            <a:endParaRPr lang="en-AU"/>
          </a:p>
        </p:txBody>
      </p:sp>
      <p:sp>
        <p:nvSpPr>
          <p:cNvPr id="5" name="Rectangle 6"/>
          <p:cNvSpPr>
            <a:spLocks noGrp="1" noChangeArrowheads="1"/>
          </p:cNvSpPr>
          <p:nvPr>
            <p:ph type="sldNum" sz="quarter" idx="12"/>
          </p:nvPr>
        </p:nvSpPr>
        <p:spPr/>
        <p:txBody>
          <a:bodyPr/>
          <a:lstStyle>
            <a:lvl1pPr eaLnBrk="0" hangingPunct="0">
              <a:defRPr kumimoji="1">
                <a:solidFill>
                  <a:srgbClr val="FFFFFF"/>
                </a:solidFill>
                <a:effectLst>
                  <a:outerShdw blurRad="38100" dist="38100" dir="2700000" algn="tl">
                    <a:srgbClr val="000000">
                      <a:alpha val="43137"/>
                    </a:srgbClr>
                  </a:outerShdw>
                </a:effectLst>
              </a:defRPr>
            </a:lvl1pPr>
          </a:lstStyle>
          <a:p>
            <a:pPr>
              <a:defRPr/>
            </a:pPr>
            <a:fld id="{B28E1FD9-764E-42A5-B94F-8C5DCF41C52E}" type="slidenum">
              <a:rPr lang="en-AU"/>
              <a:pPr>
                <a:defRPr/>
              </a:pPr>
              <a:t>‹#›</a:t>
            </a:fld>
            <a:endParaRPr lang="en-AU"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AU">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AU">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85A704F-EFB5-48CF-BF7F-608747B6D35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52337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8"/>
          <p:cNvSpPr>
            <a:spLocks noGrp="1" noChangeArrowheads="1"/>
          </p:cNvSpPr>
          <p:nvPr>
            <p:ph type="sldNum" sz="quarter" idx="12"/>
          </p:nvPr>
        </p:nvSpPr>
        <p:spPr>
          <a:ln/>
        </p:spPr>
        <p:txBody>
          <a:bodyPr/>
          <a:lstStyle>
            <a:lvl1pPr>
              <a:defRPr/>
            </a:lvl1pPr>
          </a:lstStyle>
          <a:p>
            <a:pPr>
              <a:defRPr/>
            </a:pPr>
            <a:fld id="{822D5510-C6FE-40D1-A4F9-F9F45165B531}" type="slidenum">
              <a:rPr lang="en-US"/>
              <a:pPr>
                <a:defRPr/>
              </a:pPr>
              <a:t>‹#›</a:t>
            </a:fld>
            <a:endParaRPr lang="en-US"/>
          </a:p>
        </p:txBody>
      </p:sp>
    </p:spTree>
    <p:extLst>
      <p:ext uri="{BB962C8B-B14F-4D97-AF65-F5344CB8AC3E}">
        <p14:creationId xmlns:p14="http://schemas.microsoft.com/office/powerpoint/2010/main" val="107165520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a:ln/>
        </p:spPr>
        <p:txBody>
          <a:bodyPr/>
          <a:lstStyle>
            <a:lvl1pPr>
              <a:defRPr/>
            </a:lvl1pPr>
          </a:lstStyle>
          <a:p>
            <a:pPr>
              <a:defRPr/>
            </a:pPr>
            <a:fld id="{52FB34DD-EDFC-4A25-83DC-35B68164967B}" type="slidenum">
              <a:rPr lang="en-US"/>
              <a:pPr>
                <a:defRPr/>
              </a:pPr>
              <a:t>‹#›</a:t>
            </a:fld>
            <a:endParaRPr lang="en-US"/>
          </a:p>
        </p:txBody>
      </p:sp>
    </p:spTree>
    <p:extLst>
      <p:ext uri="{BB962C8B-B14F-4D97-AF65-F5344CB8AC3E}">
        <p14:creationId xmlns:p14="http://schemas.microsoft.com/office/powerpoint/2010/main" val="293011365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6"/>
          <p:cNvSpPr>
            <a:spLocks noGrp="1" noChangeArrowheads="1"/>
          </p:cNvSpPr>
          <p:nvPr>
            <p:ph type="dt" sz="half" idx="10"/>
          </p:nvPr>
        </p:nvSpPr>
        <p:spPr>
          <a:ln/>
        </p:spPr>
        <p:txBody>
          <a:bodyPr/>
          <a:lstStyle>
            <a:lvl1pPr>
              <a:defRPr/>
            </a:lvl1pPr>
          </a:lstStyle>
          <a:p>
            <a:pPr>
              <a:defRPr/>
            </a:pPr>
            <a:endParaRPr lang="en-US"/>
          </a:p>
        </p:txBody>
      </p:sp>
      <p:sp>
        <p:nvSpPr>
          <p:cNvPr id="4"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8"/>
          <p:cNvSpPr>
            <a:spLocks noGrp="1" noChangeArrowheads="1"/>
          </p:cNvSpPr>
          <p:nvPr>
            <p:ph type="sldNum" sz="quarter" idx="12"/>
          </p:nvPr>
        </p:nvSpPr>
        <p:spPr>
          <a:ln/>
        </p:spPr>
        <p:txBody>
          <a:bodyPr/>
          <a:lstStyle>
            <a:lvl1pPr>
              <a:defRPr/>
            </a:lvl1pPr>
          </a:lstStyle>
          <a:p>
            <a:pPr>
              <a:defRPr/>
            </a:pPr>
            <a:fld id="{6DFD139C-E314-4DCE-97FE-C08A41C2137E}" type="slidenum">
              <a:rPr lang="en-US"/>
              <a:pPr>
                <a:defRPr/>
              </a:pPr>
              <a:t>‹#›</a:t>
            </a:fld>
            <a:endParaRPr lang="en-US"/>
          </a:p>
        </p:txBody>
      </p:sp>
    </p:spTree>
    <p:extLst>
      <p:ext uri="{BB962C8B-B14F-4D97-AF65-F5344CB8AC3E}">
        <p14:creationId xmlns:p14="http://schemas.microsoft.com/office/powerpoint/2010/main" val="154178746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noChangeArrowheads="1"/>
          </p:cNvSpPr>
          <p:nvPr>
            <p:ph type="dt" sz="half" idx="10"/>
          </p:nvPr>
        </p:nvSpPr>
        <p:spPr>
          <a:ln/>
        </p:spPr>
        <p:txBody>
          <a:bodyPr/>
          <a:lstStyle>
            <a:lvl1pPr>
              <a:defRPr/>
            </a:lvl1pPr>
          </a:lstStyle>
          <a:p>
            <a:pPr>
              <a:defRPr/>
            </a:pPr>
            <a:endParaRPr lang="en-US"/>
          </a:p>
        </p:txBody>
      </p:sp>
      <p:sp>
        <p:nvSpPr>
          <p:cNvPr id="3"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4" name="Slide Number Placeholder 8"/>
          <p:cNvSpPr>
            <a:spLocks noGrp="1" noChangeArrowheads="1"/>
          </p:cNvSpPr>
          <p:nvPr>
            <p:ph type="sldNum" sz="quarter" idx="12"/>
          </p:nvPr>
        </p:nvSpPr>
        <p:spPr>
          <a:ln/>
        </p:spPr>
        <p:txBody>
          <a:bodyPr/>
          <a:lstStyle>
            <a:lvl1pPr>
              <a:defRPr/>
            </a:lvl1pPr>
          </a:lstStyle>
          <a:p>
            <a:pPr>
              <a:defRPr/>
            </a:pPr>
            <a:fld id="{C8ACEB5D-F0EC-4C3E-9D67-C23A997FC7B6}" type="slidenum">
              <a:rPr lang="en-US"/>
              <a:pPr>
                <a:defRPr/>
              </a:pPr>
              <a:t>‹#›</a:t>
            </a:fld>
            <a:endParaRPr lang="en-US"/>
          </a:p>
        </p:txBody>
      </p:sp>
    </p:spTree>
    <p:extLst>
      <p:ext uri="{BB962C8B-B14F-4D97-AF65-F5344CB8AC3E}">
        <p14:creationId xmlns:p14="http://schemas.microsoft.com/office/powerpoint/2010/main" val="288488256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393825"/>
            <a:ext cx="42719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2963" y="1393825"/>
            <a:ext cx="4271962" cy="4114800"/>
          </a:xfrm>
        </p:spPr>
        <p:txBody>
          <a:bodyPr/>
          <a:lstStyle/>
          <a:p>
            <a:pPr lvl="0"/>
            <a:endParaRPr lang="en-US" noProof="0" smtClean="0"/>
          </a:p>
        </p:txBody>
      </p:sp>
      <p:sp>
        <p:nvSpPr>
          <p:cNvPr id="5" name="Date Placeholder 6"/>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a:ln/>
        </p:spPr>
        <p:txBody>
          <a:bodyPr/>
          <a:lstStyle>
            <a:lvl1pPr>
              <a:defRPr/>
            </a:lvl1pPr>
          </a:lstStyle>
          <a:p>
            <a:pPr>
              <a:defRPr/>
            </a:pPr>
            <a:fld id="{933E7153-7C85-44E3-87AB-0EA3CF68084C}" type="slidenum">
              <a:rPr lang="en-US"/>
              <a:pPr>
                <a:defRPr/>
              </a:pPr>
              <a:t>‹#›</a:t>
            </a:fld>
            <a:endParaRPr lang="en-US"/>
          </a:p>
        </p:txBody>
      </p:sp>
    </p:spTree>
    <p:extLst>
      <p:ext uri="{BB962C8B-B14F-4D97-AF65-F5344CB8AC3E}">
        <p14:creationId xmlns:p14="http://schemas.microsoft.com/office/powerpoint/2010/main" val="193341155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93825"/>
            <a:ext cx="4271963" cy="4114800"/>
          </a:xfrm>
        </p:spPr>
        <p:txBody>
          <a:bodyPr/>
          <a:lstStyle/>
          <a:p>
            <a:pPr lvl="0"/>
            <a:endParaRPr lang="en-US" noProof="0" smtClean="0"/>
          </a:p>
        </p:txBody>
      </p:sp>
      <p:sp>
        <p:nvSpPr>
          <p:cNvPr id="4" name="Text Placeholder 3"/>
          <p:cNvSpPr>
            <a:spLocks noGrp="1"/>
          </p:cNvSpPr>
          <p:nvPr>
            <p:ph type="body" sz="half" idx="2"/>
          </p:nvPr>
        </p:nvSpPr>
        <p:spPr>
          <a:xfrm>
            <a:off x="4652963" y="1393825"/>
            <a:ext cx="42719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a:ln/>
        </p:spPr>
        <p:txBody>
          <a:bodyPr/>
          <a:lstStyle>
            <a:lvl1pPr>
              <a:defRPr/>
            </a:lvl1pPr>
          </a:lstStyle>
          <a:p>
            <a:pPr>
              <a:defRPr/>
            </a:pPr>
            <a:fld id="{F6DE2090-A607-4BCB-93A8-AB11B412AAF3}" type="slidenum">
              <a:rPr lang="en-US"/>
              <a:pPr>
                <a:defRPr/>
              </a:pPr>
              <a:t>‹#›</a:t>
            </a:fld>
            <a:endParaRPr lang="en-US"/>
          </a:p>
        </p:txBody>
      </p:sp>
    </p:spTree>
    <p:extLst>
      <p:ext uri="{BB962C8B-B14F-4D97-AF65-F5344CB8AC3E}">
        <p14:creationId xmlns:p14="http://schemas.microsoft.com/office/powerpoint/2010/main" val="423779915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A416F0B2-5D98-493F-8995-1077163C4433}" type="slidenum">
              <a:rPr lang="en-AU"/>
              <a:pPr>
                <a:defRPr/>
              </a:pPr>
              <a:t>‹#›</a:t>
            </a:fld>
            <a:endParaRPr lang="en-AU"/>
          </a:p>
        </p:txBody>
      </p:sp>
    </p:spTree>
    <p:extLst>
      <p:ext uri="{BB962C8B-B14F-4D97-AF65-F5344CB8AC3E}">
        <p14:creationId xmlns:p14="http://schemas.microsoft.com/office/powerpoint/2010/main" val="807011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962D273A-3DB0-4F3B-A086-12D8F14255F5}" type="slidenum">
              <a:rPr lang="en-AU"/>
              <a:pPr>
                <a:defRPr/>
              </a:pPr>
              <a:t>‹#›</a:t>
            </a:fld>
            <a:endParaRPr lang="en-AU"/>
          </a:p>
        </p:txBody>
      </p:sp>
    </p:spTree>
    <p:extLst>
      <p:ext uri="{BB962C8B-B14F-4D97-AF65-F5344CB8AC3E}">
        <p14:creationId xmlns:p14="http://schemas.microsoft.com/office/powerpoint/2010/main" val="27934064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34C6EE34-9A55-48F5-B9CA-A6B58E0C3D0E}" type="slidenum">
              <a:rPr lang="en-AU"/>
              <a:pPr>
                <a:defRPr/>
              </a:pPr>
              <a:t>‹#›</a:t>
            </a:fld>
            <a:endParaRPr lang="en-AU"/>
          </a:p>
        </p:txBody>
      </p:sp>
    </p:spTree>
    <p:extLst>
      <p:ext uri="{BB962C8B-B14F-4D97-AF65-F5344CB8AC3E}">
        <p14:creationId xmlns:p14="http://schemas.microsoft.com/office/powerpoint/2010/main" val="4054490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3"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4"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D985BE7A-916C-4B4D-99E3-7390068CD320}" type="slidenum">
              <a:rPr lang="en-AU"/>
              <a:pPr>
                <a:defRPr/>
              </a:pPr>
              <a:t>‹#›</a:t>
            </a:fld>
            <a:endParaRPr lang="en-AU"/>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170414E7-860B-4666-9742-23A3C097CEAC}" type="slidenum">
              <a:rPr lang="en-AU"/>
              <a:pPr>
                <a:defRPr/>
              </a:pPr>
              <a:t>‹#›</a:t>
            </a:fld>
            <a:endParaRPr lang="en-AU"/>
          </a:p>
        </p:txBody>
      </p:sp>
    </p:spTree>
    <p:extLst>
      <p:ext uri="{BB962C8B-B14F-4D97-AF65-F5344CB8AC3E}">
        <p14:creationId xmlns:p14="http://schemas.microsoft.com/office/powerpoint/2010/main" val="210908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8"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9"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989C7A09-E6D9-41E0-A009-53357C0D6A30}" type="slidenum">
              <a:rPr lang="en-AU"/>
              <a:pPr>
                <a:defRPr/>
              </a:pPr>
              <a:t>‹#›</a:t>
            </a:fld>
            <a:endParaRPr lang="en-AU"/>
          </a:p>
        </p:txBody>
      </p:sp>
    </p:spTree>
    <p:extLst>
      <p:ext uri="{BB962C8B-B14F-4D97-AF65-F5344CB8AC3E}">
        <p14:creationId xmlns:p14="http://schemas.microsoft.com/office/powerpoint/2010/main" val="29428168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4"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B8A514B3-68EE-4333-9196-63FA1E9D96B3}" type="slidenum">
              <a:rPr lang="en-AU"/>
              <a:pPr>
                <a:defRPr/>
              </a:pPr>
              <a:t>‹#›</a:t>
            </a:fld>
            <a:endParaRPr lang="en-AU"/>
          </a:p>
        </p:txBody>
      </p:sp>
    </p:spTree>
    <p:extLst>
      <p:ext uri="{BB962C8B-B14F-4D97-AF65-F5344CB8AC3E}">
        <p14:creationId xmlns:p14="http://schemas.microsoft.com/office/powerpoint/2010/main" val="27845070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3"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4"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020DEAA5-8686-4C5E-B429-7EC74B24A26B}" type="slidenum">
              <a:rPr lang="en-AU"/>
              <a:pPr>
                <a:defRPr/>
              </a:pPr>
              <a:t>‹#›</a:t>
            </a:fld>
            <a:endParaRPr lang="en-AU"/>
          </a:p>
        </p:txBody>
      </p:sp>
    </p:spTree>
    <p:extLst>
      <p:ext uri="{BB962C8B-B14F-4D97-AF65-F5344CB8AC3E}">
        <p14:creationId xmlns:p14="http://schemas.microsoft.com/office/powerpoint/2010/main" val="22439280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FF3F5EFF-C816-46BF-97C7-6BCB676971E9}" type="slidenum">
              <a:rPr lang="en-AU"/>
              <a:pPr>
                <a:defRPr/>
              </a:pPr>
              <a:t>‹#›</a:t>
            </a:fld>
            <a:endParaRPr lang="en-AU"/>
          </a:p>
        </p:txBody>
      </p:sp>
    </p:spTree>
    <p:extLst>
      <p:ext uri="{BB962C8B-B14F-4D97-AF65-F5344CB8AC3E}">
        <p14:creationId xmlns:p14="http://schemas.microsoft.com/office/powerpoint/2010/main" val="24621347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CD9B8144-35C4-4A33-A801-79FD0C6957D9}" type="slidenum">
              <a:rPr lang="en-AU"/>
              <a:pPr>
                <a:defRPr/>
              </a:pPr>
              <a:t>‹#›</a:t>
            </a:fld>
            <a:endParaRPr lang="en-AU"/>
          </a:p>
        </p:txBody>
      </p:sp>
    </p:spTree>
    <p:extLst>
      <p:ext uri="{BB962C8B-B14F-4D97-AF65-F5344CB8AC3E}">
        <p14:creationId xmlns:p14="http://schemas.microsoft.com/office/powerpoint/2010/main" val="27756298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B7D0C57F-8872-4646-BE87-C198AF4DB995}" type="slidenum">
              <a:rPr lang="en-AU"/>
              <a:pPr>
                <a:defRPr/>
              </a:pPr>
              <a:t>‹#›</a:t>
            </a:fld>
            <a:endParaRPr lang="en-AU"/>
          </a:p>
        </p:txBody>
      </p:sp>
    </p:spTree>
    <p:extLst>
      <p:ext uri="{BB962C8B-B14F-4D97-AF65-F5344CB8AC3E}">
        <p14:creationId xmlns:p14="http://schemas.microsoft.com/office/powerpoint/2010/main" val="30780391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3C2FA586-D8FB-4291-A615-03569174867D}" type="slidenum">
              <a:rPr lang="en-AU"/>
              <a:pPr>
                <a:defRPr/>
              </a:pPr>
              <a:t>‹#›</a:t>
            </a:fld>
            <a:endParaRPr lang="en-AU"/>
          </a:p>
        </p:txBody>
      </p:sp>
    </p:spTree>
    <p:extLst>
      <p:ext uri="{BB962C8B-B14F-4D97-AF65-F5344CB8AC3E}">
        <p14:creationId xmlns:p14="http://schemas.microsoft.com/office/powerpoint/2010/main" val="14871297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C2A93838-14A7-4A45-A74C-1B1C83D2179B}" type="slidenum">
              <a:rPr lang="en-AU"/>
              <a:pPr>
                <a:defRPr/>
              </a:pPr>
              <a:t>‹#›</a:t>
            </a:fld>
            <a:endParaRPr lang="en-AU"/>
          </a:p>
        </p:txBody>
      </p:sp>
    </p:spTree>
    <p:extLst>
      <p:ext uri="{BB962C8B-B14F-4D97-AF65-F5344CB8AC3E}">
        <p14:creationId xmlns:p14="http://schemas.microsoft.com/office/powerpoint/2010/main" val="20211137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8"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9"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3C6ECF66-5D72-4BE6-B9C6-1FC5FCE849FC}" type="slidenum">
              <a:rPr lang="en-AU"/>
              <a:pPr>
                <a:defRPr/>
              </a:pPr>
              <a:t>‹#›</a:t>
            </a:fld>
            <a:endParaRPr lang="en-AU"/>
          </a:p>
        </p:txBody>
      </p:sp>
    </p:spTree>
    <p:extLst>
      <p:ext uri="{BB962C8B-B14F-4D97-AF65-F5344CB8AC3E}">
        <p14:creationId xmlns:p14="http://schemas.microsoft.com/office/powerpoint/2010/main" val="2987196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8B407A73-8EE9-44A4-B5D2-440974D0FF88}" type="slidenum">
              <a:rPr lang="en-AU"/>
              <a:pPr>
                <a:defRPr/>
              </a:pPr>
              <a:t>‹#›</a:t>
            </a:fld>
            <a:endParaRPr lang="en-A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E22A704B-AA1F-4993-B44D-5F00F062AAEA}" type="slidenum">
              <a:rPr lang="en-AU"/>
              <a:pPr>
                <a:defRPr/>
              </a:pPr>
              <a:t>‹#›</a:t>
            </a:fld>
            <a:endParaRPr lang="en-AU"/>
          </a:p>
        </p:txBody>
      </p:sp>
    </p:spTree>
    <p:extLst>
      <p:ext uri="{BB962C8B-B14F-4D97-AF65-F5344CB8AC3E}">
        <p14:creationId xmlns:p14="http://schemas.microsoft.com/office/powerpoint/2010/main" val="24096355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93825"/>
            <a:ext cx="4271963" cy="4114800"/>
          </a:xfrm>
        </p:spPr>
        <p:txBody>
          <a:bodyPr/>
          <a:lstStyle/>
          <a:p>
            <a:pPr lvl="0"/>
            <a:endParaRPr lang="en-US" noProof="0" smtClean="0"/>
          </a:p>
        </p:txBody>
      </p:sp>
      <p:sp>
        <p:nvSpPr>
          <p:cNvPr id="4" name="Text Placeholder 3"/>
          <p:cNvSpPr>
            <a:spLocks noGrp="1"/>
          </p:cNvSpPr>
          <p:nvPr>
            <p:ph type="body" sz="half" idx="2"/>
          </p:nvPr>
        </p:nvSpPr>
        <p:spPr>
          <a:xfrm>
            <a:off x="4652963" y="1393825"/>
            <a:ext cx="42719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latin typeface="Tahoma" pitchFamily="34" charset="0"/>
                <a:cs typeface="Arial" charset="0"/>
              </a:defRPr>
            </a:lvl1pPr>
          </a:lstStyle>
          <a:p>
            <a:pPr>
              <a:defRPr/>
            </a:pPr>
            <a:fld id="{2676050D-C82E-447B-BEF7-EB4790D184AA}" type="slidenum">
              <a:rPr lang="en-US"/>
              <a:pPr>
                <a:defRPr/>
              </a:pPr>
              <a:t>‹#›</a:t>
            </a:fld>
            <a:endParaRPr lang="en-US"/>
          </a:p>
        </p:txBody>
      </p:sp>
    </p:spTree>
    <p:extLst>
      <p:ext uri="{BB962C8B-B14F-4D97-AF65-F5344CB8AC3E}">
        <p14:creationId xmlns:p14="http://schemas.microsoft.com/office/powerpoint/2010/main" val="261224696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D2262FCD-B994-4B2B-BB03-391257868C37}" type="datetimeFigureOut">
              <a:rPr lang="en-US"/>
              <a:pPr>
                <a:defRPr/>
              </a:pPr>
              <a:t>3/31/2017</a:t>
            </a:fld>
            <a:endParaRPr lang="en-US"/>
          </a:p>
        </p:txBody>
      </p:sp>
      <p:sp>
        <p:nvSpPr>
          <p:cNvPr id="5"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D892F792-6C72-4F24-A0DE-6740649460BD}" type="slidenum">
              <a:rPr lang="en-US"/>
              <a:pPr>
                <a:defRPr/>
              </a:pPr>
              <a:t>‹#›</a:t>
            </a:fld>
            <a:endParaRPr lang="en-US"/>
          </a:p>
        </p:txBody>
      </p:sp>
    </p:spTree>
    <p:extLst>
      <p:ext uri="{BB962C8B-B14F-4D97-AF65-F5344CB8AC3E}">
        <p14:creationId xmlns:p14="http://schemas.microsoft.com/office/powerpoint/2010/main" val="35032986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B26B92A8-B5B8-4B28-A3F1-0F47DBE4136C}" type="datetimeFigureOut">
              <a:rPr lang="en-US"/>
              <a:pPr>
                <a:defRPr/>
              </a:pPr>
              <a:t>3/31/2017</a:t>
            </a:fld>
            <a:endParaRPr lang="en-US"/>
          </a:p>
        </p:txBody>
      </p:sp>
      <p:sp>
        <p:nvSpPr>
          <p:cNvPr id="5"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5287F051-37E4-4C67-8374-A0E650C9EA01}" type="slidenum">
              <a:rPr lang="en-US"/>
              <a:pPr>
                <a:defRPr/>
              </a:pPr>
              <a:t>‹#›</a:t>
            </a:fld>
            <a:endParaRPr lang="en-US"/>
          </a:p>
        </p:txBody>
      </p:sp>
    </p:spTree>
    <p:extLst>
      <p:ext uri="{BB962C8B-B14F-4D97-AF65-F5344CB8AC3E}">
        <p14:creationId xmlns:p14="http://schemas.microsoft.com/office/powerpoint/2010/main" val="32260704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20E93AF0-8E11-43F1-8B02-7B8888084518}" type="datetimeFigureOut">
              <a:rPr lang="en-US"/>
              <a:pPr>
                <a:defRPr/>
              </a:pPr>
              <a:t>3/31/2017</a:t>
            </a:fld>
            <a:endParaRPr lang="en-US"/>
          </a:p>
        </p:txBody>
      </p:sp>
      <p:sp>
        <p:nvSpPr>
          <p:cNvPr id="5"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390F72A5-B962-4E26-8588-5A6EE70087C2}" type="slidenum">
              <a:rPr lang="en-US"/>
              <a:pPr>
                <a:defRPr/>
              </a:pPr>
              <a:t>‹#›</a:t>
            </a:fld>
            <a:endParaRPr lang="en-US"/>
          </a:p>
        </p:txBody>
      </p:sp>
    </p:spTree>
    <p:extLst>
      <p:ext uri="{BB962C8B-B14F-4D97-AF65-F5344CB8AC3E}">
        <p14:creationId xmlns:p14="http://schemas.microsoft.com/office/powerpoint/2010/main" val="3959951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9BB8E4BA-D794-4E90-BAC6-FA1BE5C1150D}" type="datetimeFigureOut">
              <a:rPr lang="en-US"/>
              <a:pPr>
                <a:defRPr/>
              </a:pPr>
              <a:t>3/31/2017</a:t>
            </a:fld>
            <a:endParaRPr lang="en-US"/>
          </a:p>
        </p:txBody>
      </p:sp>
      <p:sp>
        <p:nvSpPr>
          <p:cNvPr id="6"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F8C2B432-7778-4A5F-BFE9-F708AEA471E0}" type="slidenum">
              <a:rPr lang="en-US"/>
              <a:pPr>
                <a:defRPr/>
              </a:pPr>
              <a:t>‹#›</a:t>
            </a:fld>
            <a:endParaRPr lang="en-US"/>
          </a:p>
        </p:txBody>
      </p:sp>
    </p:spTree>
    <p:extLst>
      <p:ext uri="{BB962C8B-B14F-4D97-AF65-F5344CB8AC3E}">
        <p14:creationId xmlns:p14="http://schemas.microsoft.com/office/powerpoint/2010/main" val="33979834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08B126CF-51CE-4B8E-992B-2FC8C2B5F719}" type="datetimeFigureOut">
              <a:rPr lang="en-US"/>
              <a:pPr>
                <a:defRPr/>
              </a:pPr>
              <a:t>3/31/2017</a:t>
            </a:fld>
            <a:endParaRPr lang="en-US"/>
          </a:p>
        </p:txBody>
      </p:sp>
      <p:sp>
        <p:nvSpPr>
          <p:cNvPr id="8"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E6E1550A-7868-4071-BA49-84CAD329327F}" type="slidenum">
              <a:rPr lang="en-US"/>
              <a:pPr>
                <a:defRPr/>
              </a:pPr>
              <a:t>‹#›</a:t>
            </a:fld>
            <a:endParaRPr lang="en-US"/>
          </a:p>
        </p:txBody>
      </p:sp>
    </p:spTree>
    <p:extLst>
      <p:ext uri="{BB962C8B-B14F-4D97-AF65-F5344CB8AC3E}">
        <p14:creationId xmlns:p14="http://schemas.microsoft.com/office/powerpoint/2010/main" val="1699194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3C4E36F7-90A5-4A25-AF36-1FBEFFB20FCE}" type="datetimeFigureOut">
              <a:rPr lang="en-US"/>
              <a:pPr>
                <a:defRPr/>
              </a:pPr>
              <a:t>3/31/2017</a:t>
            </a:fld>
            <a:endParaRPr lang="en-US"/>
          </a:p>
        </p:txBody>
      </p:sp>
      <p:sp>
        <p:nvSpPr>
          <p:cNvPr id="4"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6FF2A8A9-53F8-4DCB-8C69-C8A0A94D2EA4}" type="slidenum">
              <a:rPr lang="en-US"/>
              <a:pPr>
                <a:defRPr/>
              </a:pPr>
              <a:t>‹#›</a:t>
            </a:fld>
            <a:endParaRPr lang="en-US"/>
          </a:p>
        </p:txBody>
      </p:sp>
    </p:spTree>
    <p:extLst>
      <p:ext uri="{BB962C8B-B14F-4D97-AF65-F5344CB8AC3E}">
        <p14:creationId xmlns:p14="http://schemas.microsoft.com/office/powerpoint/2010/main" val="10995392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25828696-FF6F-429C-B952-3580C2B7C37C}" type="datetimeFigureOut">
              <a:rPr lang="en-US"/>
              <a:pPr>
                <a:defRPr/>
              </a:pPr>
              <a:t>3/31/2017</a:t>
            </a:fld>
            <a:endParaRPr lang="en-US"/>
          </a:p>
        </p:txBody>
      </p:sp>
      <p:sp>
        <p:nvSpPr>
          <p:cNvPr id="3"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EB727D07-1FC7-44FE-8B12-E0BD349D0911}" type="slidenum">
              <a:rPr lang="en-US"/>
              <a:pPr>
                <a:defRPr/>
              </a:pPr>
              <a:t>‹#›</a:t>
            </a:fld>
            <a:endParaRPr lang="en-US"/>
          </a:p>
        </p:txBody>
      </p:sp>
    </p:spTree>
    <p:extLst>
      <p:ext uri="{BB962C8B-B14F-4D97-AF65-F5344CB8AC3E}">
        <p14:creationId xmlns:p14="http://schemas.microsoft.com/office/powerpoint/2010/main" val="25206058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A25AF41C-23AD-4C64-BFDB-66254F6E4169}" type="datetimeFigureOut">
              <a:rPr lang="en-US"/>
              <a:pPr>
                <a:defRPr/>
              </a:pPr>
              <a:t>3/31/2017</a:t>
            </a:fld>
            <a:endParaRPr lang="en-US"/>
          </a:p>
        </p:txBody>
      </p:sp>
      <p:sp>
        <p:nvSpPr>
          <p:cNvPr id="6"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6E43CEAE-4F95-45A8-913A-8E675C5E35F2}" type="slidenum">
              <a:rPr lang="en-US"/>
              <a:pPr>
                <a:defRPr/>
              </a:pPr>
              <a:t>‹#›</a:t>
            </a:fld>
            <a:endParaRPr lang="en-US"/>
          </a:p>
        </p:txBody>
      </p:sp>
    </p:spTree>
    <p:extLst>
      <p:ext uri="{BB962C8B-B14F-4D97-AF65-F5344CB8AC3E}">
        <p14:creationId xmlns:p14="http://schemas.microsoft.com/office/powerpoint/2010/main" val="300644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D8046B0C-EE67-45E3-AF57-5116A3D2821C}" type="slidenum">
              <a:rPr lang="en-AU"/>
              <a:pPr>
                <a:defRPr/>
              </a:pPr>
              <a:t>‹#›</a:t>
            </a:fld>
            <a:endParaRPr lang="en-A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FD11CAC6-21DE-4B09-AC11-0CEC0C24A29B}" type="datetimeFigureOut">
              <a:rPr lang="en-US"/>
              <a:pPr>
                <a:defRPr/>
              </a:pPr>
              <a:t>3/31/2017</a:t>
            </a:fld>
            <a:endParaRPr lang="en-US"/>
          </a:p>
        </p:txBody>
      </p:sp>
      <p:sp>
        <p:nvSpPr>
          <p:cNvPr id="6"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4E832EB9-9C91-4EA2-8032-6950E7908924}" type="slidenum">
              <a:rPr lang="en-US"/>
              <a:pPr>
                <a:defRPr/>
              </a:pPr>
              <a:t>‹#›</a:t>
            </a:fld>
            <a:endParaRPr lang="en-US"/>
          </a:p>
        </p:txBody>
      </p:sp>
    </p:spTree>
    <p:extLst>
      <p:ext uri="{BB962C8B-B14F-4D97-AF65-F5344CB8AC3E}">
        <p14:creationId xmlns:p14="http://schemas.microsoft.com/office/powerpoint/2010/main" val="2182364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9B6717D5-CC6F-4C9A-8A41-E9E32DBE31BA}" type="datetimeFigureOut">
              <a:rPr lang="en-US"/>
              <a:pPr>
                <a:defRPr/>
              </a:pPr>
              <a:t>3/31/2017</a:t>
            </a:fld>
            <a:endParaRPr lang="en-US"/>
          </a:p>
        </p:txBody>
      </p:sp>
      <p:sp>
        <p:nvSpPr>
          <p:cNvPr id="5"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2E8297EE-2477-4CA1-9ED9-79EBA27D98C7}" type="slidenum">
              <a:rPr lang="en-US"/>
              <a:pPr>
                <a:defRPr/>
              </a:pPr>
              <a:t>‹#›</a:t>
            </a:fld>
            <a:endParaRPr lang="en-US"/>
          </a:p>
        </p:txBody>
      </p:sp>
    </p:spTree>
    <p:extLst>
      <p:ext uri="{BB962C8B-B14F-4D97-AF65-F5344CB8AC3E}">
        <p14:creationId xmlns:p14="http://schemas.microsoft.com/office/powerpoint/2010/main" val="23345965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024E3A6E-9C5E-4B77-AB03-118C9142F1AD}" type="datetimeFigureOut">
              <a:rPr lang="en-US"/>
              <a:pPr>
                <a:defRPr/>
              </a:pPr>
              <a:t>3/31/2017</a:t>
            </a:fld>
            <a:endParaRPr lang="en-US"/>
          </a:p>
        </p:txBody>
      </p:sp>
      <p:sp>
        <p:nvSpPr>
          <p:cNvPr id="5" name="Footer Placeholder 4"/>
          <p:cNvSpPr>
            <a:spLocks noGrp="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B96F49B9-34DD-4596-A73E-249A1AC21428}" type="slidenum">
              <a:rPr lang="en-US"/>
              <a:pPr>
                <a:defRPr/>
              </a:pPr>
              <a:t>‹#›</a:t>
            </a:fld>
            <a:endParaRPr lang="en-US"/>
          </a:p>
        </p:txBody>
      </p:sp>
    </p:spTree>
    <p:extLst>
      <p:ext uri="{BB962C8B-B14F-4D97-AF65-F5344CB8AC3E}">
        <p14:creationId xmlns:p14="http://schemas.microsoft.com/office/powerpoint/2010/main" val="564375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A3D32FE1-95A4-4B14-8DAF-E20D0384AFB6}" type="slidenum">
              <a:rPr lang="en-AU"/>
              <a:pPr>
                <a:defRPr/>
              </a:pPr>
              <a:t>‹#›</a:t>
            </a:fld>
            <a:endParaRPr lang="en-A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2D2F1D0E-9914-4FCF-B084-95D3BCE90073}" type="slidenum">
              <a:rPr lang="en-AU"/>
              <a:pPr>
                <a:defRPr/>
              </a:pPr>
              <a:t>‹#›</a:t>
            </a:fld>
            <a:endParaRPr lang="en-A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EE789921-DC37-47C2-9951-9C4C9686D824}"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16FFF-5C0D-4C97-BA7A-CC58DFFB590A}"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8"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9"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DBBCE23B-644C-4E8B-9C02-4FDBBBBF2898}" type="slidenum">
              <a:rPr lang="en-AU"/>
              <a:pPr>
                <a:defRPr/>
              </a:pPr>
              <a:t>‹#›</a:t>
            </a:fld>
            <a:endParaRPr lang="en-A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7"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4908D0F3-E97D-4C58-8EAC-8608946C262A}" type="slidenum">
              <a:rPr lang="en-AU"/>
              <a:pPr>
                <a:defRPr/>
              </a:pPr>
              <a:t>‹#›</a:t>
            </a:fld>
            <a:endParaRPr lang="en-A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CA9224A4-AD06-4C77-926E-4CBD02E95A95}"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CE1CD8D1-B1C9-48B7-8CF6-A9B5ED2F0C61}"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6860CA35-16E5-4CF2-8396-211DA8081BD7}"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DA1F05AD-731D-4F94-A09B-37861724EA52}"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40625635-5CA8-43FF-8DC0-937345714AEB}"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1399AE60-37B1-4706-9A15-14AA030A1E60}"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2F163B4D-5E80-4AFA-B92D-02F9721412C0}"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46FBC16E-8427-463F-B9BA-3D49FA0F265C}"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ftr" sz="quarter" idx="11"/>
          </p:nvPr>
        </p:nvSpPr>
        <p:spPr/>
        <p:txBody>
          <a:bodyPr/>
          <a:lstStyle>
            <a:lvl1pPr>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vl1pPr>
          </a:lstStyle>
          <a:p>
            <a:pPr>
              <a:defRPr/>
            </a:pPr>
            <a:fld id="{4257D817-01F5-4676-803F-FCF3F0860268}"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996B1D3D-020D-4ECD-9449-52025CCB2CB1}"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422F6AE3-EF4D-4587-B2B5-06E5A0E938D5}"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52400"/>
            <a:ext cx="219075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41985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5853D7DF-0F43-4EE8-9AED-EB857685A1DD}"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7244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A01075B5-4F66-4267-A3D2-646FF8175D34}"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4C4E5426-27F2-495F-B825-7F9E1E4657E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kumimoji="1">
                <a:effectLst>
                  <a:outerShdw blurRad="38100" dist="38100" dir="2700000" algn="tl">
                    <a:srgbClr val="000000">
                      <a:alpha val="43137"/>
                    </a:srgbClr>
                  </a:outerShdw>
                </a:effectLst>
                <a:cs typeface="Arial" charset="0"/>
              </a:defRPr>
            </a:lvl1pPr>
          </a:lstStyle>
          <a:p>
            <a:pPr>
              <a:defRPr/>
            </a:pPr>
            <a:fld id="{B9BFE403-89F9-4DB9-8200-46A9621ECDCF}"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6A4E5F-571D-478A-9467-2D3FCA5DCE8C}"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D24E0-F7FC-4CD0-B18C-7E7D2FC128F2}"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8330CC35-2085-44F0-80E5-0E70679E1C17}"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a:ln/>
        </p:spPr>
        <p:txBody>
          <a:bodyPr/>
          <a:lstStyle>
            <a:lvl1pPr>
              <a:defRPr/>
            </a:lvl1pPr>
          </a:lstStyle>
          <a:p>
            <a:pPr>
              <a:defRPr/>
            </a:pPr>
            <a:endParaRPr lang="en-US"/>
          </a:p>
        </p:txBody>
      </p:sp>
      <p:sp>
        <p:nvSpPr>
          <p:cNvPr id="3" name="Rectangle 2"/>
          <p:cNvSpPr>
            <a:spLocks noGrp="1" noChangeArrowheads="1"/>
          </p:cNvSpPr>
          <p:nvPr>
            <p:ph type="ftr" sz="quarter" idx="11"/>
          </p:nvPr>
        </p:nvSpPr>
        <p:spPr>
          <a:ln/>
        </p:spPr>
        <p:txBody>
          <a:bodyPr/>
          <a:lstStyle>
            <a:lvl1pPr>
              <a:defRPr/>
            </a:lvl1pPr>
          </a:lstStyle>
          <a:p>
            <a:pPr>
              <a:defRPr/>
            </a:pPr>
            <a:endParaRPr lang="en-US"/>
          </a:p>
        </p:txBody>
      </p:sp>
      <p:sp>
        <p:nvSpPr>
          <p:cNvPr id="4" name="Rectangle 3"/>
          <p:cNvSpPr>
            <a:spLocks noGrp="1" noChangeArrowheads="1"/>
          </p:cNvSpPr>
          <p:nvPr>
            <p:ph type="sldNum" sz="quarter" idx="12"/>
          </p:nvPr>
        </p:nvSpPr>
        <p:spPr>
          <a:ln/>
        </p:spPr>
        <p:txBody>
          <a:bodyPr/>
          <a:lstStyle>
            <a:lvl1pPr>
              <a:defRPr/>
            </a:lvl1pPr>
          </a:lstStyle>
          <a:p>
            <a:pPr>
              <a:defRPr/>
            </a:pPr>
            <a:fld id="{E82B06C3-E39D-40FC-9D53-19DDADFD1F13}"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a:ln/>
        </p:spPr>
        <p:txBody>
          <a:bodyPr/>
          <a:lstStyle>
            <a:lvl1pPr>
              <a:defRPr/>
            </a:lvl1pPr>
          </a:lstStyle>
          <a:p>
            <a:pPr>
              <a:defRPr/>
            </a:pPr>
            <a:endParaRPr lang="en-US"/>
          </a:p>
        </p:txBody>
      </p:sp>
      <p:sp>
        <p:nvSpPr>
          <p:cNvPr id="3" name="Rectangle 2"/>
          <p:cNvSpPr>
            <a:spLocks noGrp="1" noChangeArrowheads="1"/>
          </p:cNvSpPr>
          <p:nvPr>
            <p:ph type="ftr" sz="quarter" idx="11"/>
          </p:nvPr>
        </p:nvSpPr>
        <p:spPr>
          <a:ln/>
        </p:spPr>
        <p:txBody>
          <a:bodyPr/>
          <a:lstStyle>
            <a:lvl1pPr>
              <a:defRPr/>
            </a:lvl1pPr>
          </a:lstStyle>
          <a:p>
            <a:pPr>
              <a:defRPr/>
            </a:pPr>
            <a:endParaRPr lang="en-US"/>
          </a:p>
        </p:txBody>
      </p:sp>
      <p:sp>
        <p:nvSpPr>
          <p:cNvPr id="4" name="Rectangle 3"/>
          <p:cNvSpPr>
            <a:spLocks noGrp="1" noChangeArrowheads="1"/>
          </p:cNvSpPr>
          <p:nvPr>
            <p:ph type="sldNum" sz="quarter" idx="12"/>
          </p:nvPr>
        </p:nvSpPr>
        <p:spPr>
          <a:ln/>
        </p:spPr>
        <p:txBody>
          <a:bodyPr/>
          <a:lstStyle>
            <a:lvl1pPr>
              <a:defRPr/>
            </a:lvl1pPr>
          </a:lstStyle>
          <a:p>
            <a:pPr>
              <a:defRPr/>
            </a:pPr>
            <a:fld id="{6009D185-536C-4427-90E9-0798FAA907C4}"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393825"/>
            <a:ext cx="42719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2963" y="1393825"/>
            <a:ext cx="4271962"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73C5D0-4EDB-44AA-81D8-5169C0EAC43B}"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93825"/>
            <a:ext cx="4271963" cy="4114800"/>
          </a:xfrm>
        </p:spPr>
        <p:txBody>
          <a:bodyPr/>
          <a:lstStyle/>
          <a:p>
            <a:pPr lvl="0"/>
            <a:endParaRPr lang="en-US" noProof="0" smtClean="0"/>
          </a:p>
        </p:txBody>
      </p:sp>
      <p:sp>
        <p:nvSpPr>
          <p:cNvPr id="4" name="Text Placeholder 3"/>
          <p:cNvSpPr>
            <a:spLocks noGrp="1"/>
          </p:cNvSpPr>
          <p:nvPr>
            <p:ph type="body" sz="half" idx="2"/>
          </p:nvPr>
        </p:nvSpPr>
        <p:spPr>
          <a:xfrm>
            <a:off x="4652963" y="1393825"/>
            <a:ext cx="42719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75B22-A5EE-43D3-A768-059BBE28F647}"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87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AU"/>
          </a:p>
        </p:txBody>
      </p:sp>
      <p:sp>
        <p:nvSpPr>
          <p:cNvPr id="6" name="Rectangle 5"/>
          <p:cNvSpPr>
            <a:spLocks noGrp="1" noChangeArrowheads="1"/>
          </p:cNvSpPr>
          <p:nvPr>
            <p:ph type="ftr" sz="quarter" idx="11"/>
          </p:nvPr>
        </p:nvSpPr>
        <p:spPr/>
        <p:txBody>
          <a:bodyPr/>
          <a:lstStyle>
            <a:lvl1pPr>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vl1pPr>
          </a:lstStyle>
          <a:p>
            <a:pPr>
              <a:defRPr/>
            </a:pPr>
            <a:fld id="{4D2AFB3B-AB9C-4DA0-A8CC-0835D12413B3}" type="slidenum">
              <a:rPr lang="en-AU"/>
              <a:pPr>
                <a:defRPr/>
              </a:pPr>
              <a:t>‹#›</a:t>
            </a:fld>
            <a:endParaRPr lang="en-A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8"/>
          <p:cNvSpPr>
            <a:spLocks noGrp="1" noChangeArrowheads="1"/>
          </p:cNvSpPr>
          <p:nvPr>
            <p:ph type="sldNum" sz="quarter" idx="12"/>
          </p:nvPr>
        </p:nvSpPr>
        <p:spPr>
          <a:ln/>
        </p:spPr>
        <p:txBody>
          <a:bodyPr/>
          <a:lstStyle>
            <a:lvl1pPr>
              <a:defRPr/>
            </a:lvl1pPr>
          </a:lstStyle>
          <a:p>
            <a:pPr>
              <a:defRPr/>
            </a:pPr>
            <a:fld id="{65BFD4FB-DF56-4282-B9B6-9D31538DE021}"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a:ln/>
        </p:spPr>
        <p:txBody>
          <a:bodyPr/>
          <a:lstStyle>
            <a:lvl1pPr>
              <a:defRPr/>
            </a:lvl1pPr>
          </a:lstStyle>
          <a:p>
            <a:pPr>
              <a:defRPr/>
            </a:pPr>
            <a:fld id="{491DD270-2890-4E25-B3B6-86321DDE0FED}"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6"/>
          <p:cNvSpPr>
            <a:spLocks noGrp="1" noChangeArrowheads="1"/>
          </p:cNvSpPr>
          <p:nvPr>
            <p:ph type="dt" sz="half" idx="10"/>
          </p:nvPr>
        </p:nvSpPr>
        <p:spPr>
          <a:ln/>
        </p:spPr>
        <p:txBody>
          <a:bodyPr/>
          <a:lstStyle>
            <a:lvl1pPr>
              <a:defRPr/>
            </a:lvl1pPr>
          </a:lstStyle>
          <a:p>
            <a:pPr>
              <a:defRPr/>
            </a:pPr>
            <a:endParaRPr lang="en-US"/>
          </a:p>
        </p:txBody>
      </p:sp>
      <p:sp>
        <p:nvSpPr>
          <p:cNvPr id="4"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8"/>
          <p:cNvSpPr>
            <a:spLocks noGrp="1" noChangeArrowheads="1"/>
          </p:cNvSpPr>
          <p:nvPr>
            <p:ph type="sldNum" sz="quarter" idx="12"/>
          </p:nvPr>
        </p:nvSpPr>
        <p:spPr>
          <a:ln/>
        </p:spPr>
        <p:txBody>
          <a:bodyPr/>
          <a:lstStyle>
            <a:lvl1pPr>
              <a:defRPr/>
            </a:lvl1pPr>
          </a:lstStyle>
          <a:p>
            <a:pPr>
              <a:defRPr/>
            </a:pPr>
            <a:fld id="{552DCDAD-E2E9-4EE0-B4CE-5EEA934B6852}"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noChangeArrowheads="1"/>
          </p:cNvSpPr>
          <p:nvPr>
            <p:ph type="dt" sz="half" idx="10"/>
          </p:nvPr>
        </p:nvSpPr>
        <p:spPr>
          <a:ln/>
        </p:spPr>
        <p:txBody>
          <a:bodyPr/>
          <a:lstStyle>
            <a:lvl1pPr>
              <a:defRPr/>
            </a:lvl1pPr>
          </a:lstStyle>
          <a:p>
            <a:pPr>
              <a:defRPr/>
            </a:pPr>
            <a:endParaRPr lang="en-US"/>
          </a:p>
        </p:txBody>
      </p:sp>
      <p:sp>
        <p:nvSpPr>
          <p:cNvPr id="3"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4" name="Slide Number Placeholder 8"/>
          <p:cNvSpPr>
            <a:spLocks noGrp="1" noChangeArrowheads="1"/>
          </p:cNvSpPr>
          <p:nvPr>
            <p:ph type="sldNum" sz="quarter" idx="12"/>
          </p:nvPr>
        </p:nvSpPr>
        <p:spPr>
          <a:ln/>
        </p:spPr>
        <p:txBody>
          <a:bodyPr/>
          <a:lstStyle>
            <a:lvl1pPr>
              <a:defRPr/>
            </a:lvl1pPr>
          </a:lstStyle>
          <a:p>
            <a:pPr>
              <a:defRPr/>
            </a:pPr>
            <a:fld id="{990EE0E3-6BE0-495F-8871-3B876E9F1CC4}"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393825"/>
            <a:ext cx="42719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2963" y="1393825"/>
            <a:ext cx="4271962" cy="4114800"/>
          </a:xfrm>
        </p:spPr>
        <p:txBody>
          <a:bodyPr/>
          <a:lstStyle/>
          <a:p>
            <a:pPr lvl="0"/>
            <a:endParaRPr lang="en-US" noProof="0" smtClean="0"/>
          </a:p>
        </p:txBody>
      </p:sp>
      <p:sp>
        <p:nvSpPr>
          <p:cNvPr id="5" name="Date Placeholder 6"/>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a:ln/>
        </p:spPr>
        <p:txBody>
          <a:bodyPr/>
          <a:lstStyle>
            <a:lvl1pPr>
              <a:defRPr/>
            </a:lvl1pPr>
          </a:lstStyle>
          <a:p>
            <a:pPr>
              <a:defRPr/>
            </a:pPr>
            <a:fld id="{45287AE1-ECE9-4BDA-AE95-983B69739542}"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93825"/>
            <a:ext cx="4271963" cy="4114800"/>
          </a:xfrm>
        </p:spPr>
        <p:txBody>
          <a:bodyPr/>
          <a:lstStyle/>
          <a:p>
            <a:pPr lvl="0"/>
            <a:endParaRPr lang="en-US" noProof="0" smtClean="0"/>
          </a:p>
        </p:txBody>
      </p:sp>
      <p:sp>
        <p:nvSpPr>
          <p:cNvPr id="4" name="Text Placeholder 3"/>
          <p:cNvSpPr>
            <a:spLocks noGrp="1"/>
          </p:cNvSpPr>
          <p:nvPr>
            <p:ph type="body" sz="half" idx="2"/>
          </p:nvPr>
        </p:nvSpPr>
        <p:spPr>
          <a:xfrm>
            <a:off x="4652963" y="1393825"/>
            <a:ext cx="42719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a:ln/>
        </p:spPr>
        <p:txBody>
          <a:bodyPr/>
          <a:lstStyle>
            <a:lvl1pPr>
              <a:defRPr/>
            </a:lvl1pPr>
          </a:lstStyle>
          <a:p>
            <a:pPr>
              <a:defRPr/>
            </a:pPr>
            <a:fld id="{35FF0B36-DB28-4B56-8CD7-82EF889633E5}"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8D953E8-64EC-42DB-92B2-54F9FFF4FBA8}" type="datetimeFigureOut">
              <a:rPr lang="en-US">
                <a:solidFill>
                  <a:prstClr val="black">
                    <a:tint val="75000"/>
                  </a:prstClr>
                </a:solidFill>
              </a:rPr>
              <a:pPr>
                <a:def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7CA4BA-D734-45EF-8E60-7DCF4ABEA4F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393825"/>
            <a:ext cx="42719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2963" y="1393825"/>
            <a:ext cx="4271962"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3CA8D-FC9E-484D-9A88-4A78796F8262}"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4A179D-4960-416C-AFCC-DD1FC600D95E}" type="datetimeFigureOut">
              <a:rPr lang="en-US">
                <a:solidFill>
                  <a:prstClr val="black">
                    <a:tint val="75000"/>
                  </a:prstClr>
                </a:solidFill>
              </a:rPr>
              <a:pPr>
                <a:def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C8CC4B-E389-4CDA-B4A6-67ABE4F23CC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6C4418-BEC7-464D-92FC-E04AD7FB217F}" type="datetimeFigureOut">
              <a:rPr lang="en-US">
                <a:solidFill>
                  <a:prstClr val="black">
                    <a:tint val="75000"/>
                  </a:prstClr>
                </a:solidFill>
              </a:rPr>
              <a:pPr>
                <a:def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740D6D-BBFE-46F1-BA67-24339004E4B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8DC7F85-2BB5-4348-AE5E-6572B5CABB22}" type="datetimeFigureOut">
              <a:rPr lang="en-US">
                <a:solidFill>
                  <a:prstClr val="black">
                    <a:tint val="75000"/>
                  </a:prstClr>
                </a:solidFill>
              </a:rPr>
              <a:pPr>
                <a:defRPr/>
              </a:pPr>
              <a:t>3/31/2017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096B1A-5870-49BE-A686-A08385DE0F1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177393-E782-4621-9239-97C3C6361AA7}" type="datetimeFigureOut">
              <a:rPr lang="en-US">
                <a:solidFill>
                  <a:prstClr val="black">
                    <a:tint val="75000"/>
                  </a:prstClr>
                </a:solidFill>
              </a:rPr>
              <a:pPr>
                <a:defRPr/>
              </a:pPr>
              <a:t>3/31/2017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4EDEAEF-414F-40B8-BDB6-A71A99BFDCA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FA0269B-5B97-4939-871A-4F6628E232AE}" type="datetimeFigureOut">
              <a:rPr lang="en-US">
                <a:solidFill>
                  <a:prstClr val="black">
                    <a:tint val="75000"/>
                  </a:prstClr>
                </a:solidFill>
              </a:rPr>
              <a:pPr>
                <a:defRPr/>
              </a:pPr>
              <a:t>3/31/2017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B97C6F-AB45-47BE-BA16-0FD73BECB59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133C79-12D6-4471-8E0A-8DE19E5A186E}" type="datetimeFigureOut">
              <a:rPr lang="en-US">
                <a:solidFill>
                  <a:prstClr val="black">
                    <a:tint val="75000"/>
                  </a:prstClr>
                </a:solidFill>
              </a:rPr>
              <a:pPr>
                <a:defRPr/>
              </a:pPr>
              <a:t>3/31/2017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E22FD59-8322-49A7-A8CE-E697DF1CF9F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A50252-10F6-4F1A-85B3-7361011B6687}" type="datetimeFigureOut">
              <a:rPr lang="en-US">
                <a:solidFill>
                  <a:prstClr val="black">
                    <a:tint val="75000"/>
                  </a:prstClr>
                </a:solidFill>
              </a:rPr>
              <a:pPr>
                <a:defRPr/>
              </a:pPr>
              <a:t>3/31/2017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C69A537-42D7-4F94-B29A-4447CA23684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34072A-3AC1-475D-A912-3A54EF83444A}" type="datetimeFigureOut">
              <a:rPr lang="en-US">
                <a:solidFill>
                  <a:prstClr val="black">
                    <a:tint val="75000"/>
                  </a:prstClr>
                </a:solidFill>
              </a:rPr>
              <a:pPr>
                <a:defRPr/>
              </a:pPr>
              <a:t>3/31/2017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8687D0-D38E-4E0B-9F0B-9F22707209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C867F-0817-4172-8C05-1D4B257505B6}" type="datetimeFigureOut">
              <a:rPr lang="en-US">
                <a:solidFill>
                  <a:prstClr val="black">
                    <a:tint val="75000"/>
                  </a:prstClr>
                </a:solidFill>
              </a:rPr>
              <a:pPr>
                <a:def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D5AB3B-4E0E-4A1D-9DBC-54EBBE468C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E0277D-75DC-4360-A563-F0997F16A67B}" type="datetimeFigureOut">
              <a:rPr lang="en-US">
                <a:solidFill>
                  <a:prstClr val="black">
                    <a:tint val="75000"/>
                  </a:prstClr>
                </a:solidFill>
              </a:rPr>
              <a:pPr>
                <a:def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CCA8B5B-38D6-453F-8080-5FD7057B44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93825"/>
            <a:ext cx="4271963" cy="4114800"/>
          </a:xfrm>
        </p:spPr>
        <p:txBody>
          <a:bodyPr/>
          <a:lstStyle/>
          <a:p>
            <a:pPr lvl="0"/>
            <a:endParaRPr lang="en-US" noProof="0" smtClean="0"/>
          </a:p>
        </p:txBody>
      </p:sp>
      <p:sp>
        <p:nvSpPr>
          <p:cNvPr id="4" name="Text Placeholder 3"/>
          <p:cNvSpPr>
            <a:spLocks noGrp="1"/>
          </p:cNvSpPr>
          <p:nvPr>
            <p:ph type="body" sz="half" idx="2"/>
          </p:nvPr>
        </p:nvSpPr>
        <p:spPr>
          <a:xfrm>
            <a:off x="4652963" y="1393825"/>
            <a:ext cx="42719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442F99-63AF-4F98-A4A1-278E656F2053}"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58FB91F9-1BC2-4796-A7FB-2D61494674B9}" type="slidenum">
              <a:rPr lang="en-AU" altLang="en-US"/>
              <a:pPr/>
              <a:t>‹#›</a:t>
            </a:fld>
            <a:endParaRPr lang="en-AU" altLang="en-US"/>
          </a:p>
        </p:txBody>
      </p:sp>
    </p:spTree>
    <p:extLst>
      <p:ext uri="{BB962C8B-B14F-4D97-AF65-F5344CB8AC3E}">
        <p14:creationId xmlns:p14="http://schemas.microsoft.com/office/powerpoint/2010/main" val="3291295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1CD5061A-D399-4971-AE2A-B6A178E15B5F}" type="slidenum">
              <a:rPr lang="en-AU" altLang="en-US"/>
              <a:pPr/>
              <a:t>‹#›</a:t>
            </a:fld>
            <a:endParaRPr lang="en-AU" altLang="en-US"/>
          </a:p>
        </p:txBody>
      </p:sp>
    </p:spTree>
    <p:extLst>
      <p:ext uri="{BB962C8B-B14F-4D97-AF65-F5344CB8AC3E}">
        <p14:creationId xmlns:p14="http://schemas.microsoft.com/office/powerpoint/2010/main" val="1871929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9EEB9ACB-3E93-4817-8681-B597D202E226}" type="slidenum">
              <a:rPr lang="en-AU" altLang="en-US"/>
              <a:pPr/>
              <a:t>‹#›</a:t>
            </a:fld>
            <a:endParaRPr lang="en-AU" altLang="en-US"/>
          </a:p>
        </p:txBody>
      </p:sp>
    </p:spTree>
    <p:extLst>
      <p:ext uri="{BB962C8B-B14F-4D97-AF65-F5344CB8AC3E}">
        <p14:creationId xmlns:p14="http://schemas.microsoft.com/office/powerpoint/2010/main" val="4113402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E1251345-F1EA-4E92-BB87-6BDA28DD94E4}" type="slidenum">
              <a:rPr lang="en-AU" altLang="en-US"/>
              <a:pPr/>
              <a:t>‹#›</a:t>
            </a:fld>
            <a:endParaRPr lang="en-AU" altLang="en-US"/>
          </a:p>
        </p:txBody>
      </p:sp>
    </p:spTree>
    <p:extLst>
      <p:ext uri="{BB962C8B-B14F-4D97-AF65-F5344CB8AC3E}">
        <p14:creationId xmlns:p14="http://schemas.microsoft.com/office/powerpoint/2010/main" val="628043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fld id="{5131F3F2-CA6F-4A55-9DFD-7659AC620DEC}" type="slidenum">
              <a:rPr lang="en-AU" altLang="en-US"/>
              <a:pPr/>
              <a:t>‹#›</a:t>
            </a:fld>
            <a:endParaRPr lang="en-AU" altLang="en-US"/>
          </a:p>
        </p:txBody>
      </p:sp>
    </p:spTree>
    <p:extLst>
      <p:ext uri="{BB962C8B-B14F-4D97-AF65-F5344CB8AC3E}">
        <p14:creationId xmlns:p14="http://schemas.microsoft.com/office/powerpoint/2010/main" val="100950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fld id="{134EE06F-6C63-4B53-A6E4-35D41BA07B33}" type="slidenum">
              <a:rPr lang="en-AU" altLang="en-US"/>
              <a:pPr/>
              <a:t>‹#›</a:t>
            </a:fld>
            <a:endParaRPr lang="en-AU" altLang="en-US"/>
          </a:p>
        </p:txBody>
      </p:sp>
    </p:spTree>
    <p:extLst>
      <p:ext uri="{BB962C8B-B14F-4D97-AF65-F5344CB8AC3E}">
        <p14:creationId xmlns:p14="http://schemas.microsoft.com/office/powerpoint/2010/main" val="2294027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fld id="{B1FEF003-8052-438E-95A8-E413FAE9AF24}" type="slidenum">
              <a:rPr lang="en-AU" altLang="en-US"/>
              <a:pPr/>
              <a:t>‹#›</a:t>
            </a:fld>
            <a:endParaRPr lang="en-AU" altLang="en-US"/>
          </a:p>
        </p:txBody>
      </p:sp>
    </p:spTree>
    <p:extLst>
      <p:ext uri="{BB962C8B-B14F-4D97-AF65-F5344CB8AC3E}">
        <p14:creationId xmlns:p14="http://schemas.microsoft.com/office/powerpoint/2010/main" val="2508651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58727256-5F05-4367-9FAD-E289038D71D8}" type="slidenum">
              <a:rPr lang="en-AU" altLang="en-US"/>
              <a:pPr/>
              <a:t>‹#›</a:t>
            </a:fld>
            <a:endParaRPr lang="en-AU" altLang="en-US"/>
          </a:p>
        </p:txBody>
      </p:sp>
    </p:spTree>
    <p:extLst>
      <p:ext uri="{BB962C8B-B14F-4D97-AF65-F5344CB8AC3E}">
        <p14:creationId xmlns:p14="http://schemas.microsoft.com/office/powerpoint/2010/main" val="3087901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46AFE90B-6122-40FA-B812-C2DBC467A9BB}" type="slidenum">
              <a:rPr lang="en-AU" altLang="en-US"/>
              <a:pPr/>
              <a:t>‹#›</a:t>
            </a:fld>
            <a:endParaRPr lang="en-AU" altLang="en-US"/>
          </a:p>
        </p:txBody>
      </p:sp>
    </p:spTree>
    <p:extLst>
      <p:ext uri="{BB962C8B-B14F-4D97-AF65-F5344CB8AC3E}">
        <p14:creationId xmlns:p14="http://schemas.microsoft.com/office/powerpoint/2010/main" val="1835547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13671332-1645-49BA-BDD3-6013D89DC198}" type="slidenum">
              <a:rPr lang="en-AU" altLang="en-US"/>
              <a:pPr/>
              <a:t>‹#›</a:t>
            </a:fld>
            <a:endParaRPr lang="en-AU" altLang="en-US"/>
          </a:p>
        </p:txBody>
      </p:sp>
    </p:spTree>
    <p:extLst>
      <p:ext uri="{BB962C8B-B14F-4D97-AF65-F5344CB8AC3E}">
        <p14:creationId xmlns:p14="http://schemas.microsoft.com/office/powerpoint/2010/main" val="552488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92E381DC-8BEC-46E9-BC5B-1485F0C58EBC}" type="slidenum">
              <a:rPr lang="en-AU"/>
              <a:pPr>
                <a:defRPr/>
              </a:pPr>
              <a:t>‹#›</a:t>
            </a:fld>
            <a:endParaRPr lang="en-A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DA005F71-051E-43FE-857B-921DEC0CA9E8}" type="slidenum">
              <a:rPr lang="en-AU" altLang="en-US"/>
              <a:pPr/>
              <a:t>‹#›</a:t>
            </a:fld>
            <a:endParaRPr lang="en-AU" altLang="en-US"/>
          </a:p>
        </p:txBody>
      </p:sp>
    </p:spTree>
    <p:extLst>
      <p:ext uri="{BB962C8B-B14F-4D97-AF65-F5344CB8AC3E}">
        <p14:creationId xmlns:p14="http://schemas.microsoft.com/office/powerpoint/2010/main" val="13529597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3675A35D-D6D3-40E0-BFF2-04325ECEB9C4}" type="slidenum">
              <a:rPr lang="en-AU" altLang="en-US"/>
              <a:pPr/>
              <a:t>‹#›</a:t>
            </a:fld>
            <a:endParaRPr lang="en-AU" altLang="en-US"/>
          </a:p>
        </p:txBody>
      </p:sp>
    </p:spTree>
    <p:extLst>
      <p:ext uri="{BB962C8B-B14F-4D97-AF65-F5344CB8AC3E}">
        <p14:creationId xmlns:p14="http://schemas.microsoft.com/office/powerpoint/2010/main" val="73186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fld id="{059C61CC-ADDA-4F9C-A5B8-16E512A63415}" type="slidenum">
              <a:rPr lang="en-AU" altLang="en-US"/>
              <a:pPr/>
              <a:t>‹#›</a:t>
            </a:fld>
            <a:endParaRPr lang="en-AU" altLang="en-US"/>
          </a:p>
        </p:txBody>
      </p:sp>
    </p:spTree>
    <p:extLst>
      <p:ext uri="{BB962C8B-B14F-4D97-AF65-F5344CB8AC3E}">
        <p14:creationId xmlns:p14="http://schemas.microsoft.com/office/powerpoint/2010/main" val="1919557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53A25712-C757-4F67-939C-FA32EBB2BA22}" type="slidenum">
              <a:rPr lang="en-AU" altLang="en-US"/>
              <a:pPr/>
              <a:t>‹#›</a:t>
            </a:fld>
            <a:endParaRPr lang="en-AU" altLang="en-US"/>
          </a:p>
        </p:txBody>
      </p:sp>
    </p:spTree>
    <p:extLst>
      <p:ext uri="{BB962C8B-B14F-4D97-AF65-F5344CB8AC3E}">
        <p14:creationId xmlns:p14="http://schemas.microsoft.com/office/powerpoint/2010/main" val="2077348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637E56E-E4F0-4574-B0C7-7F1BAE9ACFBC}" type="datetimeFigureOut">
              <a:rPr lang="en-US" smtClean="0"/>
              <a:pPr/>
              <a:t>3/31/2017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3249186221"/>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37E56E-E4F0-4574-B0C7-7F1BAE9ACFB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37045523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637E56E-E4F0-4574-B0C7-7F1BAE9ACFB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3945604769"/>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637E56E-E4F0-4574-B0C7-7F1BAE9ACFBC}"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6741658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637E56E-E4F0-4574-B0C7-7F1BAE9ACFBC}" type="datetimeFigureOut">
              <a:rPr lang="en-US" smtClean="0"/>
              <a:pPr/>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677878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637E56E-E4F0-4574-B0C7-7F1BAE9ACFBC}" type="datetimeFigureOut">
              <a:rPr lang="en-US" smtClean="0"/>
              <a:pPr/>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480771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F9112064-EA2B-48F8-9EE9-85039893CE7A}" type="slidenum">
              <a:rPr lang="en-AU"/>
              <a:pPr>
                <a:defRPr/>
              </a:pPr>
              <a:t>‹#›</a:t>
            </a:fld>
            <a:endParaRPr lang="en-A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7E56E-E4F0-4574-B0C7-7F1BAE9ACFBC}" type="datetimeFigureOut">
              <a:rPr lang="en-US" smtClean="0"/>
              <a:pPr/>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36218623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637E56E-E4F0-4574-B0C7-7F1BAE9ACFBC}"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4246720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637E56E-E4F0-4574-B0C7-7F1BAE9ACFBC}"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48D4119-4643-4EF7-81F8-EFEF07C2C6C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520597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37E56E-E4F0-4574-B0C7-7F1BAE9ACFB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1036453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637E56E-E4F0-4574-B0C7-7F1BAE9ACFB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D4119-4643-4EF7-81F8-EFEF07C2C6C0}" type="slidenum">
              <a:rPr lang="en-US" smtClean="0"/>
              <a:pPr/>
              <a:t>‹#›</a:t>
            </a:fld>
            <a:endParaRPr lang="en-US"/>
          </a:p>
        </p:txBody>
      </p:sp>
    </p:spTree>
    <p:extLst>
      <p:ext uri="{BB962C8B-B14F-4D97-AF65-F5344CB8AC3E}">
        <p14:creationId xmlns:p14="http://schemas.microsoft.com/office/powerpoint/2010/main" val="2432378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6A4E5F-571D-478A-9467-2D3FCA5DCE8C}" type="slidenum">
              <a:rPr lang="en-US"/>
              <a:pPr>
                <a:defRPr/>
              </a:pPr>
              <a:t>‹#›</a:t>
            </a:fld>
            <a:endParaRPr lang="en-US"/>
          </a:p>
        </p:txBody>
      </p:sp>
    </p:spTree>
    <p:extLst>
      <p:ext uri="{BB962C8B-B14F-4D97-AF65-F5344CB8AC3E}">
        <p14:creationId xmlns:p14="http://schemas.microsoft.com/office/powerpoint/2010/main" val="142778365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93825"/>
            <a:ext cx="42719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393825"/>
            <a:ext cx="42719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D24E0-F7FC-4CD0-B18C-7E7D2FC128F2}" type="slidenum">
              <a:rPr lang="en-US"/>
              <a:pPr>
                <a:defRPr/>
              </a:pPr>
              <a:t>‹#›</a:t>
            </a:fld>
            <a:endParaRPr lang="en-US"/>
          </a:p>
        </p:txBody>
      </p:sp>
    </p:spTree>
    <p:extLst>
      <p:ext uri="{BB962C8B-B14F-4D97-AF65-F5344CB8AC3E}">
        <p14:creationId xmlns:p14="http://schemas.microsoft.com/office/powerpoint/2010/main" val="284061445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8330CC35-2085-44F0-80E5-0E70679E1C17}" type="slidenum">
              <a:rPr lang="en-US"/>
              <a:pPr>
                <a:defRPr/>
              </a:pPr>
              <a:t>‹#›</a:t>
            </a:fld>
            <a:endParaRPr lang="en-US"/>
          </a:p>
        </p:txBody>
      </p:sp>
    </p:spTree>
    <p:extLst>
      <p:ext uri="{BB962C8B-B14F-4D97-AF65-F5344CB8AC3E}">
        <p14:creationId xmlns:p14="http://schemas.microsoft.com/office/powerpoint/2010/main" val="117629107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a:ln/>
        </p:spPr>
        <p:txBody>
          <a:bodyPr/>
          <a:lstStyle>
            <a:lvl1pPr>
              <a:defRPr/>
            </a:lvl1pPr>
          </a:lstStyle>
          <a:p>
            <a:pPr>
              <a:defRPr/>
            </a:pPr>
            <a:endParaRPr lang="en-US"/>
          </a:p>
        </p:txBody>
      </p:sp>
      <p:sp>
        <p:nvSpPr>
          <p:cNvPr id="3" name="Rectangle 2"/>
          <p:cNvSpPr>
            <a:spLocks noGrp="1" noChangeArrowheads="1"/>
          </p:cNvSpPr>
          <p:nvPr>
            <p:ph type="ftr" sz="quarter" idx="11"/>
          </p:nvPr>
        </p:nvSpPr>
        <p:spPr>
          <a:ln/>
        </p:spPr>
        <p:txBody>
          <a:bodyPr/>
          <a:lstStyle>
            <a:lvl1pPr>
              <a:defRPr/>
            </a:lvl1pPr>
          </a:lstStyle>
          <a:p>
            <a:pPr>
              <a:defRPr/>
            </a:pPr>
            <a:endParaRPr lang="en-US"/>
          </a:p>
        </p:txBody>
      </p:sp>
      <p:sp>
        <p:nvSpPr>
          <p:cNvPr id="4" name="Rectangle 3"/>
          <p:cNvSpPr>
            <a:spLocks noGrp="1" noChangeArrowheads="1"/>
          </p:cNvSpPr>
          <p:nvPr>
            <p:ph type="sldNum" sz="quarter" idx="12"/>
          </p:nvPr>
        </p:nvSpPr>
        <p:spPr>
          <a:ln/>
        </p:spPr>
        <p:txBody>
          <a:bodyPr/>
          <a:lstStyle>
            <a:lvl1pPr>
              <a:defRPr/>
            </a:lvl1pPr>
          </a:lstStyle>
          <a:p>
            <a:pPr>
              <a:defRPr/>
            </a:pPr>
            <a:fld id="{E82B06C3-E39D-40FC-9D53-19DDADFD1F13}" type="slidenum">
              <a:rPr lang="en-US"/>
              <a:pPr>
                <a:defRPr/>
              </a:pPr>
              <a:t>‹#›</a:t>
            </a:fld>
            <a:endParaRPr lang="en-US"/>
          </a:p>
        </p:txBody>
      </p:sp>
    </p:spTree>
    <p:extLst>
      <p:ext uri="{BB962C8B-B14F-4D97-AF65-F5344CB8AC3E}">
        <p14:creationId xmlns:p14="http://schemas.microsoft.com/office/powerpoint/2010/main" val="396884059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393825"/>
            <a:ext cx="42719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2963" y="1393825"/>
            <a:ext cx="4271962"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73C5D0-4EDB-44AA-81D8-5169C0EAC43B}" type="slidenum">
              <a:rPr lang="en-US"/>
              <a:pPr>
                <a:defRPr/>
              </a:pPr>
              <a:t>‹#›</a:t>
            </a:fld>
            <a:endParaRPr lang="en-US"/>
          </a:p>
        </p:txBody>
      </p:sp>
    </p:spTree>
    <p:extLst>
      <p:ext uri="{BB962C8B-B14F-4D97-AF65-F5344CB8AC3E}">
        <p14:creationId xmlns:p14="http://schemas.microsoft.com/office/powerpoint/2010/main" val="3292919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kumimoji="1">
                <a:effectLst>
                  <a:outerShdw blurRad="38100" dist="38100" dir="2700000" algn="tl">
                    <a:srgbClr val="000000">
                      <a:alpha val="43137"/>
                    </a:srgbClr>
                  </a:outerShdw>
                </a:effectLst>
              </a:defRPr>
            </a:lvl1pPr>
          </a:lstStyle>
          <a:p>
            <a:pPr>
              <a:defRPr/>
            </a:pPr>
            <a:endParaRPr lang="en-AU"/>
          </a:p>
        </p:txBody>
      </p:sp>
      <p:sp>
        <p:nvSpPr>
          <p:cNvPr id="5" name="Rectangle 5"/>
          <p:cNvSpPr>
            <a:spLocks noGrp="1" noChangeArrowheads="1"/>
          </p:cNvSpPr>
          <p:nvPr>
            <p:ph type="ftr" sz="quarter" idx="11"/>
          </p:nvPr>
        </p:nvSpPr>
        <p:spPr/>
        <p:txBody>
          <a:bodyPr/>
          <a:lstStyle>
            <a:lvl1pPr eaLnBrk="0" hangingPunct="0">
              <a:defRPr kumimoji="1">
                <a:effectLst>
                  <a:outerShdw blurRad="38100" dist="38100" dir="2700000" algn="tl">
                    <a:srgbClr val="000000">
                      <a:alpha val="43137"/>
                    </a:srgbClr>
                  </a:outerShdw>
                </a:effectLst>
              </a:defRPr>
            </a:lvl1pPr>
          </a:lstStyle>
          <a:p>
            <a:pPr>
              <a:defRPr/>
            </a:pPr>
            <a:endParaRPr lang="en-AU"/>
          </a:p>
        </p:txBody>
      </p:sp>
      <p:sp>
        <p:nvSpPr>
          <p:cNvPr id="6" name="Rectangle 6"/>
          <p:cNvSpPr>
            <a:spLocks noGrp="1" noChangeArrowheads="1"/>
          </p:cNvSpPr>
          <p:nvPr>
            <p:ph type="sldNum" sz="quarter" idx="12"/>
          </p:nvPr>
        </p:nvSpPr>
        <p:spPr/>
        <p:txBody>
          <a:bodyPr/>
          <a:lstStyle>
            <a:lvl1pPr eaLnBrk="0" hangingPunct="0">
              <a:defRPr kumimoji="1">
                <a:effectLst>
                  <a:outerShdw blurRad="38100" dist="38100" dir="2700000" algn="tl">
                    <a:srgbClr val="000000">
                      <a:alpha val="43137"/>
                    </a:srgbClr>
                  </a:outerShdw>
                </a:effectLst>
              </a:defRPr>
            </a:lvl1pPr>
          </a:lstStyle>
          <a:p>
            <a:pPr>
              <a:defRPr/>
            </a:pPr>
            <a:fld id="{E9A7DA63-951A-4C91-9952-5633FEE8DCEB}" type="slidenum">
              <a:rPr lang="en-AU"/>
              <a:pPr>
                <a:defRPr/>
              </a:pPr>
              <a:t>‹#›</a:t>
            </a:fld>
            <a:endParaRPr lang="en-A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93825"/>
            <a:ext cx="4271963" cy="4114800"/>
          </a:xfrm>
        </p:spPr>
        <p:txBody>
          <a:bodyPr/>
          <a:lstStyle/>
          <a:p>
            <a:pPr lvl="0"/>
            <a:endParaRPr lang="en-US" noProof="0" smtClean="0"/>
          </a:p>
        </p:txBody>
      </p:sp>
      <p:sp>
        <p:nvSpPr>
          <p:cNvPr id="4" name="Text Placeholder 3"/>
          <p:cNvSpPr>
            <a:spLocks noGrp="1"/>
          </p:cNvSpPr>
          <p:nvPr>
            <p:ph type="body" sz="half" idx="2"/>
          </p:nvPr>
        </p:nvSpPr>
        <p:spPr>
          <a:xfrm>
            <a:off x="4652963" y="1393825"/>
            <a:ext cx="42719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75B22-A5EE-43D3-A768-059BBE28F647}" type="slidenum">
              <a:rPr lang="en-US"/>
              <a:pPr>
                <a:defRPr/>
              </a:pPr>
              <a:t>‹#›</a:t>
            </a:fld>
            <a:endParaRPr lang="en-US"/>
          </a:p>
        </p:txBody>
      </p:sp>
    </p:spTree>
    <p:extLst>
      <p:ext uri="{BB962C8B-B14F-4D97-AF65-F5344CB8AC3E}">
        <p14:creationId xmlns:p14="http://schemas.microsoft.com/office/powerpoint/2010/main" val="86291237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87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AU"/>
          </a:p>
        </p:txBody>
      </p:sp>
      <p:sp>
        <p:nvSpPr>
          <p:cNvPr id="6" name="Rectangle 5"/>
          <p:cNvSpPr>
            <a:spLocks noGrp="1" noChangeArrowheads="1"/>
          </p:cNvSpPr>
          <p:nvPr>
            <p:ph type="ftr" sz="quarter" idx="11"/>
          </p:nvPr>
        </p:nvSpPr>
        <p:spPr/>
        <p:txBody>
          <a:bodyPr/>
          <a:lstStyle>
            <a:lvl1pPr>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vl1pPr>
          </a:lstStyle>
          <a:p>
            <a:pPr>
              <a:defRPr/>
            </a:pPr>
            <a:fld id="{4D2AFB3B-AB9C-4DA0-A8CC-0835D12413B3}" type="slidenum">
              <a:rPr lang="en-AU"/>
              <a:pPr>
                <a:defRPr/>
              </a:pPr>
              <a:t>‹#›</a:t>
            </a:fld>
            <a:endParaRPr lang="en-AU"/>
          </a:p>
        </p:txBody>
      </p:sp>
    </p:spTree>
    <p:extLst>
      <p:ext uri="{BB962C8B-B14F-4D97-AF65-F5344CB8AC3E}">
        <p14:creationId xmlns:p14="http://schemas.microsoft.com/office/powerpoint/2010/main" val="9505645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4962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5513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854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778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9184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407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474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95660-6207-44D5-A6DB-FB8B0198CCD0}" type="datetimeFigureOut">
              <a:rPr lang="en-US" smtClean="0">
                <a:solidFill>
                  <a:prstClr val="black">
                    <a:tint val="75000"/>
                  </a:prstClr>
                </a:solidFill>
              </a:rPr>
              <a:pPr/>
              <a:t>3/31/2017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350706-CB58-4B8B-B261-CC93FE5F8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06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11.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2.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6" Type="http://schemas.openxmlformats.org/officeDocument/2006/relationships/theme" Target="../theme/theme14.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3.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7.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89249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228600" y="1393825"/>
            <a:ext cx="86963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Date Placeholder 6"/>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kumimoji="0" sz="1400">
                <a:solidFill>
                  <a:schemeClr val="tx1"/>
                </a:solidFill>
                <a:effectLst/>
                <a:latin typeface="Times New Roman" pitchFamily="18" charset="0"/>
              </a:defRPr>
            </a:lvl1pPr>
          </a:lstStyle>
          <a:p>
            <a:pPr>
              <a:defRPr/>
            </a:pPr>
            <a:endParaRPr lang="en-US"/>
          </a:p>
        </p:txBody>
      </p:sp>
      <p:sp>
        <p:nvSpPr>
          <p:cNvPr id="8" name="Footer Placeholder 7"/>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kumimoji="0" sz="1400">
                <a:solidFill>
                  <a:schemeClr val="tx1"/>
                </a:solidFill>
                <a:effectLst/>
                <a:latin typeface="Times New Roman" pitchFamily="18" charset="0"/>
              </a:defRPr>
            </a:lvl1pPr>
          </a:lstStyle>
          <a:p>
            <a:pPr>
              <a:defRPr/>
            </a:pPr>
            <a:endParaRPr lang="en-US"/>
          </a:p>
        </p:txBody>
      </p:sp>
      <p:sp>
        <p:nvSpPr>
          <p:cNvPr id="9" name="Slide Number Placeholder 8"/>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kumimoji="0" sz="1400">
                <a:solidFill>
                  <a:schemeClr val="tx1"/>
                </a:solidFill>
                <a:effectLst/>
                <a:latin typeface="Times New Roman" pitchFamily="18" charset="0"/>
              </a:defRPr>
            </a:lvl1pPr>
          </a:lstStyle>
          <a:p>
            <a:pPr>
              <a:defRPr/>
            </a:pPr>
            <a:fld id="{BFA56F4D-CD92-4948-B2AA-06986021ED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0" r:id="rId1"/>
    <p:sldLayoutId id="2147486641" r:id="rId2"/>
    <p:sldLayoutId id="2147486677" r:id="rId3"/>
    <p:sldLayoutId id="2147486642" r:id="rId4"/>
    <p:sldLayoutId id="2147486643" r:id="rId5"/>
    <p:sldLayoutId id="2147486644" r:id="rId6"/>
    <p:sldLayoutId id="2147486678" r:id="rId7"/>
  </p:sldLayoutIdLst>
  <p:transition/>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Arial" charset="0"/>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Arial"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Arial"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Arial" charset="0"/>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F495660-6207-44D5-A6DB-FB8B0198CCD0}" type="datetimeFigureOut">
              <a:rPr kumimoji="0" lang="en-US" smtClean="0">
                <a:solidFill>
                  <a:prstClr val="black">
                    <a:tint val="75000"/>
                  </a:prstClr>
                </a:solidFill>
                <a:effectLst/>
                <a:latin typeface="Calibri"/>
              </a:rPr>
              <a:pPr eaLnBrk="1" fontAlgn="auto" hangingPunct="1">
                <a:spcBef>
                  <a:spcPts val="0"/>
                </a:spcBef>
                <a:spcAft>
                  <a:spcPts val="0"/>
                </a:spcAft>
              </a:pPr>
              <a:t>3/31/2017</a:t>
            </a:fld>
            <a:endParaRPr kumimoji="0" lang="en-US">
              <a:solidFill>
                <a:prstClr val="black">
                  <a:tint val="75000"/>
                </a:prstClr>
              </a:solidFill>
              <a:effectLst/>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C350706-CB58-4B8B-B261-CC93FE5F81F4}" type="slidenum">
              <a:rPr kumimoji="0" lang="en-US" smtClean="0">
                <a:solidFill>
                  <a:prstClr val="black">
                    <a:tint val="75000"/>
                  </a:prstClr>
                </a:solidFill>
                <a:effectLst/>
                <a:latin typeface="Calibri"/>
              </a:rPr>
              <a:pPr eaLnBrk="1" fontAlgn="auto" hangingPunct="1">
                <a:spcBef>
                  <a:spcPts val="0"/>
                </a:spcBef>
                <a:spcAft>
                  <a:spcPts val="0"/>
                </a:spcAft>
              </a:pPr>
              <a:t>‹#›</a:t>
            </a:fld>
            <a:endParaRPr kumimoji="0" lang="en-US">
              <a:solidFill>
                <a:prstClr val="black">
                  <a:tint val="75000"/>
                </a:prstClr>
              </a:solidFill>
              <a:effectLst/>
              <a:latin typeface="Calibri"/>
            </a:endParaRPr>
          </a:p>
        </p:txBody>
      </p:sp>
    </p:spTree>
    <p:extLst>
      <p:ext uri="{BB962C8B-B14F-4D97-AF65-F5344CB8AC3E}">
        <p14:creationId xmlns:p14="http://schemas.microsoft.com/office/powerpoint/2010/main" val="488645438"/>
      </p:ext>
    </p:extLst>
  </p:cSld>
  <p:clrMap bg1="lt1" tx1="dk1" bg2="lt2" tx2="dk2" accent1="accent1" accent2="accent2" accent3="accent3" accent4="accent4" accent5="accent5" accent6="accent6" hlink="hlink" folHlink="folHlink"/>
  <p:sldLayoutIdLst>
    <p:sldLayoutId id="2147487072" r:id="rId1"/>
    <p:sldLayoutId id="2147487073" r:id="rId2"/>
    <p:sldLayoutId id="2147487074" r:id="rId3"/>
    <p:sldLayoutId id="2147487075" r:id="rId4"/>
    <p:sldLayoutId id="2147487076" r:id="rId5"/>
    <p:sldLayoutId id="2147487077" r:id="rId6"/>
    <p:sldLayoutId id="2147487078" r:id="rId7"/>
    <p:sldLayoutId id="2147487079" r:id="rId8"/>
    <p:sldLayoutId id="2147487080" r:id="rId9"/>
    <p:sldLayoutId id="2147487081" r:id="rId10"/>
    <p:sldLayoutId id="21474870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E1D"/>
            </a:gs>
            <a:gs pos="100000">
              <a:srgbClr val="004080"/>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effectLst/>
                <a:latin typeface="Arial" charset="0"/>
                <a:cs typeface="+mn-cs"/>
              </a:defRPr>
            </a:lvl1pPr>
          </a:lstStyle>
          <a:p>
            <a:pPr>
              <a:defRPr/>
            </a:pPr>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effectLst/>
                <a:latin typeface="Arial" charset="0"/>
                <a:cs typeface="+mn-cs"/>
              </a:defRPr>
            </a:lvl1pPr>
          </a:lstStyle>
          <a:p>
            <a:pPr>
              <a:defRPr/>
            </a:pPr>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effectLst/>
                <a:latin typeface="Arial" charset="0"/>
                <a:cs typeface="+mn-cs"/>
              </a:defRPr>
            </a:lvl1pPr>
          </a:lstStyle>
          <a:p>
            <a:pPr>
              <a:defRPr/>
            </a:pPr>
            <a:fld id="{A86DE567-AF09-4F8F-ABEB-40106BA6984A}" type="slidenum">
              <a:rPr lang="en-AU"/>
              <a:pPr>
                <a:defRPr/>
              </a:pPr>
              <a:t>‹#›</a:t>
            </a:fld>
            <a:endParaRPr lang="en-AU"/>
          </a:p>
        </p:txBody>
      </p:sp>
    </p:spTree>
    <p:extLst>
      <p:ext uri="{BB962C8B-B14F-4D97-AF65-F5344CB8AC3E}">
        <p14:creationId xmlns:p14="http://schemas.microsoft.com/office/powerpoint/2010/main" val="520474161"/>
      </p:ext>
    </p:extLst>
  </p:cSld>
  <p:clrMap bg1="lt1" tx1="dk1" bg2="lt2" tx2="dk2" accent1="accent1" accent2="accent2" accent3="accent3" accent4="accent4" accent5="accent5" accent6="accent6" hlink="hlink" folHlink="folHlink"/>
  <p:sldLayoutIdLst>
    <p:sldLayoutId id="2147487096" r:id="rId1"/>
    <p:sldLayoutId id="2147487097" r:id="rId2"/>
    <p:sldLayoutId id="2147487098" r:id="rId3"/>
    <p:sldLayoutId id="2147487099" r:id="rId4"/>
    <p:sldLayoutId id="2147487100" r:id="rId5"/>
    <p:sldLayoutId id="2147487101" r:id="rId6"/>
    <p:sldLayoutId id="2147487102" r:id="rId7"/>
    <p:sldLayoutId id="2147487103" r:id="rId8"/>
    <p:sldLayoutId id="2147487104" r:id="rId9"/>
    <p:sldLayoutId id="2147487105" r:id="rId10"/>
    <p:sldLayoutId id="2147487106" r:id="rId11"/>
    <p:sldLayoutId id="2147487107" r:id="rId12"/>
    <p:sldLayoutId id="2147487108" r:id="rId13"/>
    <p:sldLayoutId id="2147487109" r:id="rId14"/>
  </p:sldLayoutIdLst>
  <p:txStyles>
    <p:titleStyle>
      <a:lvl1pPr algn="ctr" rtl="0" eaLnBrk="0" fontAlgn="base" hangingPunct="0">
        <a:spcBef>
          <a:spcPct val="0"/>
        </a:spcBef>
        <a:spcAft>
          <a:spcPct val="0"/>
        </a:spcAft>
        <a:defRPr sz="4400">
          <a:solidFill>
            <a:srgbClr val="FFCC66"/>
          </a:solidFill>
          <a:latin typeface="+mj-lt"/>
          <a:ea typeface="+mj-ea"/>
          <a:cs typeface="+mj-cs"/>
        </a:defRPr>
      </a:lvl1pPr>
      <a:lvl2pPr algn="ctr" rtl="0" eaLnBrk="0" fontAlgn="base" hangingPunct="0">
        <a:spcBef>
          <a:spcPct val="0"/>
        </a:spcBef>
        <a:spcAft>
          <a:spcPct val="0"/>
        </a:spcAft>
        <a:defRPr sz="4400">
          <a:solidFill>
            <a:srgbClr val="FFCC66"/>
          </a:solidFill>
          <a:latin typeface="Arial" charset="0"/>
        </a:defRPr>
      </a:lvl2pPr>
      <a:lvl3pPr algn="ctr" rtl="0" eaLnBrk="0" fontAlgn="base" hangingPunct="0">
        <a:spcBef>
          <a:spcPct val="0"/>
        </a:spcBef>
        <a:spcAft>
          <a:spcPct val="0"/>
        </a:spcAft>
        <a:defRPr sz="4400">
          <a:solidFill>
            <a:srgbClr val="FFCC66"/>
          </a:solidFill>
          <a:latin typeface="Arial" charset="0"/>
        </a:defRPr>
      </a:lvl3pPr>
      <a:lvl4pPr algn="ctr" rtl="0" eaLnBrk="0" fontAlgn="base" hangingPunct="0">
        <a:spcBef>
          <a:spcPct val="0"/>
        </a:spcBef>
        <a:spcAft>
          <a:spcPct val="0"/>
        </a:spcAft>
        <a:defRPr sz="4400">
          <a:solidFill>
            <a:srgbClr val="FFCC66"/>
          </a:solidFill>
          <a:latin typeface="Arial" charset="0"/>
        </a:defRPr>
      </a:lvl4pPr>
      <a:lvl5pPr algn="ctr" rtl="0" eaLnBrk="0" fontAlgn="base" hangingPunct="0">
        <a:spcBef>
          <a:spcPct val="0"/>
        </a:spcBef>
        <a:spcAft>
          <a:spcPct val="0"/>
        </a:spcAft>
        <a:defRPr sz="4400">
          <a:solidFill>
            <a:srgbClr val="FFCC66"/>
          </a:solidFill>
          <a:latin typeface="Arial" charset="0"/>
        </a:defRPr>
      </a:lvl5pPr>
      <a:lvl6pPr marL="457200" algn="ctr" rtl="0" fontAlgn="base">
        <a:spcBef>
          <a:spcPct val="0"/>
        </a:spcBef>
        <a:spcAft>
          <a:spcPct val="0"/>
        </a:spcAft>
        <a:defRPr sz="4400">
          <a:solidFill>
            <a:srgbClr val="FFCC66"/>
          </a:solidFill>
          <a:latin typeface="Arial" charset="0"/>
        </a:defRPr>
      </a:lvl6pPr>
      <a:lvl7pPr marL="914400" algn="ctr" rtl="0" fontAlgn="base">
        <a:spcBef>
          <a:spcPct val="0"/>
        </a:spcBef>
        <a:spcAft>
          <a:spcPct val="0"/>
        </a:spcAft>
        <a:defRPr sz="4400">
          <a:solidFill>
            <a:srgbClr val="FFCC66"/>
          </a:solidFill>
          <a:latin typeface="Arial" charset="0"/>
        </a:defRPr>
      </a:lvl7pPr>
      <a:lvl8pPr marL="1371600" algn="ctr" rtl="0" fontAlgn="base">
        <a:spcBef>
          <a:spcPct val="0"/>
        </a:spcBef>
        <a:spcAft>
          <a:spcPct val="0"/>
        </a:spcAft>
        <a:defRPr sz="4400">
          <a:solidFill>
            <a:srgbClr val="FFCC66"/>
          </a:solidFill>
          <a:latin typeface="Arial" charset="0"/>
        </a:defRPr>
      </a:lvl8pPr>
      <a:lvl9pPr marL="1828800" algn="ctr" rtl="0" fontAlgn="base">
        <a:spcBef>
          <a:spcPct val="0"/>
        </a:spcBef>
        <a:spcAft>
          <a:spcPct val="0"/>
        </a:spcAft>
        <a:defRPr sz="4400">
          <a:solidFill>
            <a:srgbClr val="FFCC6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66"/>
          </a:solidFill>
          <a:latin typeface="+mn-lt"/>
        </a:defRPr>
      </a:lvl2pPr>
      <a:lvl3pPr marL="1143000" indent="-228600" algn="l" rtl="0" eaLnBrk="0" fontAlgn="base" hangingPunct="0">
        <a:spcBef>
          <a:spcPct val="20000"/>
        </a:spcBef>
        <a:spcAft>
          <a:spcPct val="0"/>
        </a:spcAft>
        <a:buChar char="•"/>
        <a:defRPr sz="2400">
          <a:solidFill>
            <a:srgbClr val="FFCC66"/>
          </a:solidFill>
          <a:latin typeface="+mn-lt"/>
        </a:defRPr>
      </a:lvl3pPr>
      <a:lvl4pPr marL="1600200" indent="-228600" algn="l" rtl="0" eaLnBrk="0" fontAlgn="base" hangingPunct="0">
        <a:spcBef>
          <a:spcPct val="20000"/>
        </a:spcBef>
        <a:spcAft>
          <a:spcPct val="0"/>
        </a:spcAft>
        <a:buChar char="–"/>
        <a:defRPr sz="2000">
          <a:solidFill>
            <a:srgbClr val="FFCC66"/>
          </a:solidFill>
          <a:latin typeface="+mn-lt"/>
        </a:defRPr>
      </a:lvl4pPr>
      <a:lvl5pPr marL="2057400" indent="-228600" algn="l" rtl="0" eaLnBrk="0" fontAlgn="base" hangingPunct="0">
        <a:spcBef>
          <a:spcPct val="20000"/>
        </a:spcBef>
        <a:spcAft>
          <a:spcPct val="0"/>
        </a:spcAft>
        <a:buChar char="»"/>
        <a:defRPr sz="2000">
          <a:solidFill>
            <a:srgbClr val="FFCC66"/>
          </a:solidFill>
          <a:latin typeface="+mn-lt"/>
        </a:defRPr>
      </a:lvl5pPr>
      <a:lvl6pPr marL="2514600" indent="-228600" algn="l" rtl="0" fontAlgn="base">
        <a:spcBef>
          <a:spcPct val="20000"/>
        </a:spcBef>
        <a:spcAft>
          <a:spcPct val="0"/>
        </a:spcAft>
        <a:buChar char="»"/>
        <a:defRPr sz="2000">
          <a:solidFill>
            <a:srgbClr val="FFCC66"/>
          </a:solidFill>
          <a:latin typeface="+mn-lt"/>
        </a:defRPr>
      </a:lvl6pPr>
      <a:lvl7pPr marL="2971800" indent="-228600" algn="l" rtl="0" fontAlgn="base">
        <a:spcBef>
          <a:spcPct val="20000"/>
        </a:spcBef>
        <a:spcAft>
          <a:spcPct val="0"/>
        </a:spcAft>
        <a:buChar char="»"/>
        <a:defRPr sz="2000">
          <a:solidFill>
            <a:srgbClr val="FFCC66"/>
          </a:solidFill>
          <a:latin typeface="+mn-lt"/>
        </a:defRPr>
      </a:lvl7pPr>
      <a:lvl8pPr marL="3429000" indent="-228600" algn="l" rtl="0" fontAlgn="base">
        <a:spcBef>
          <a:spcPct val="20000"/>
        </a:spcBef>
        <a:spcAft>
          <a:spcPct val="0"/>
        </a:spcAft>
        <a:buChar char="»"/>
        <a:defRPr sz="2000">
          <a:solidFill>
            <a:srgbClr val="FFCC66"/>
          </a:solidFill>
          <a:latin typeface="+mn-lt"/>
        </a:defRPr>
      </a:lvl8pPr>
      <a:lvl9pPr marL="3886200" indent="-228600" algn="l" rtl="0" fontAlgn="base">
        <a:spcBef>
          <a:spcPct val="20000"/>
        </a:spcBef>
        <a:spcAft>
          <a:spcPct val="0"/>
        </a:spcAft>
        <a:buChar char="»"/>
        <a:defRPr sz="2000">
          <a:solidFill>
            <a:srgbClr val="FFCC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E1D"/>
            </a:gs>
            <a:gs pos="100000">
              <a:srgbClr val="00408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lgn="l" eaLnBrk="1" hangingPunct="1">
              <a:defRPr/>
            </a:pPr>
            <a:endParaRPr kumimoji="0" lang="en-AU">
              <a:solidFill>
                <a:srgbClr val="000000"/>
              </a:solidFill>
              <a:effectLst/>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eaLnBrk="1" hangingPunct="1">
              <a:defRPr/>
            </a:pPr>
            <a:endParaRPr kumimoji="0" lang="en-AU">
              <a:solidFill>
                <a:srgbClr val="000000"/>
              </a:solidFill>
              <a:effectLst/>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eaLnBrk="1" hangingPunct="1">
              <a:defRPr/>
            </a:pPr>
            <a:fld id="{82BFD878-16E7-4E55-90E9-47148F87FC6E}" type="slidenum">
              <a:rPr kumimoji="0" lang="en-AU">
                <a:solidFill>
                  <a:srgbClr val="000000"/>
                </a:solidFill>
                <a:effectLst/>
              </a:rPr>
              <a:pPr eaLnBrk="1" hangingPunct="1">
                <a:defRPr/>
              </a:pPr>
              <a:t>‹#›</a:t>
            </a:fld>
            <a:endParaRPr kumimoji="0" lang="en-AU">
              <a:solidFill>
                <a:srgbClr val="000000"/>
              </a:solidFill>
              <a:effectLst/>
            </a:endParaRPr>
          </a:p>
        </p:txBody>
      </p:sp>
    </p:spTree>
    <p:extLst>
      <p:ext uri="{BB962C8B-B14F-4D97-AF65-F5344CB8AC3E}">
        <p14:creationId xmlns:p14="http://schemas.microsoft.com/office/powerpoint/2010/main" val="1250621142"/>
      </p:ext>
    </p:extLst>
  </p:cSld>
  <p:clrMap bg1="lt1" tx1="dk1" bg2="lt2" tx2="dk2" accent1="accent1" accent2="accent2" accent3="accent3" accent4="accent4" accent5="accent5" accent6="accent6" hlink="hlink" folHlink="folHlink"/>
  <p:sldLayoutIdLst>
    <p:sldLayoutId id="2147487111" r:id="rId1"/>
    <p:sldLayoutId id="2147487112" r:id="rId2"/>
    <p:sldLayoutId id="2147487113" r:id="rId3"/>
    <p:sldLayoutId id="2147487114" r:id="rId4"/>
    <p:sldLayoutId id="2147487115" r:id="rId5"/>
    <p:sldLayoutId id="2147487116" r:id="rId6"/>
    <p:sldLayoutId id="2147487117" r:id="rId7"/>
    <p:sldLayoutId id="2147487118" r:id="rId8"/>
    <p:sldLayoutId id="2147487119" r:id="rId9"/>
    <p:sldLayoutId id="2147487120" r:id="rId10"/>
    <p:sldLayoutId id="2147487121" r:id="rId11"/>
    <p:sldLayoutId id="2147487122" r:id="rId12"/>
    <p:sldLayoutId id="2147487123" r:id="rId13"/>
    <p:sldLayoutId id="2147487124" r:id="rId14"/>
  </p:sldLayoutIdLst>
  <p:txStyles>
    <p:titleStyle>
      <a:lvl1pPr algn="ctr" rtl="0" eaLnBrk="0" fontAlgn="base" hangingPunct="0">
        <a:spcBef>
          <a:spcPct val="0"/>
        </a:spcBef>
        <a:spcAft>
          <a:spcPct val="0"/>
        </a:spcAft>
        <a:defRPr sz="4400">
          <a:solidFill>
            <a:srgbClr val="FFCC66"/>
          </a:solidFill>
          <a:latin typeface="+mj-lt"/>
          <a:ea typeface="+mj-ea"/>
          <a:cs typeface="+mj-cs"/>
        </a:defRPr>
      </a:lvl1pPr>
      <a:lvl2pPr algn="ctr" rtl="0" eaLnBrk="0" fontAlgn="base" hangingPunct="0">
        <a:spcBef>
          <a:spcPct val="0"/>
        </a:spcBef>
        <a:spcAft>
          <a:spcPct val="0"/>
        </a:spcAft>
        <a:defRPr sz="4400">
          <a:solidFill>
            <a:srgbClr val="FFCC66"/>
          </a:solidFill>
          <a:latin typeface="Arial" charset="0"/>
        </a:defRPr>
      </a:lvl2pPr>
      <a:lvl3pPr algn="ctr" rtl="0" eaLnBrk="0" fontAlgn="base" hangingPunct="0">
        <a:spcBef>
          <a:spcPct val="0"/>
        </a:spcBef>
        <a:spcAft>
          <a:spcPct val="0"/>
        </a:spcAft>
        <a:defRPr sz="4400">
          <a:solidFill>
            <a:srgbClr val="FFCC66"/>
          </a:solidFill>
          <a:latin typeface="Arial" charset="0"/>
        </a:defRPr>
      </a:lvl3pPr>
      <a:lvl4pPr algn="ctr" rtl="0" eaLnBrk="0" fontAlgn="base" hangingPunct="0">
        <a:spcBef>
          <a:spcPct val="0"/>
        </a:spcBef>
        <a:spcAft>
          <a:spcPct val="0"/>
        </a:spcAft>
        <a:defRPr sz="4400">
          <a:solidFill>
            <a:srgbClr val="FFCC66"/>
          </a:solidFill>
          <a:latin typeface="Arial" charset="0"/>
        </a:defRPr>
      </a:lvl4pPr>
      <a:lvl5pPr algn="ctr" rtl="0" eaLnBrk="0" fontAlgn="base" hangingPunct="0">
        <a:spcBef>
          <a:spcPct val="0"/>
        </a:spcBef>
        <a:spcAft>
          <a:spcPct val="0"/>
        </a:spcAft>
        <a:defRPr sz="4400">
          <a:solidFill>
            <a:srgbClr val="FFCC66"/>
          </a:solidFill>
          <a:latin typeface="Arial" charset="0"/>
        </a:defRPr>
      </a:lvl5pPr>
      <a:lvl6pPr marL="457200" algn="ctr" rtl="0" fontAlgn="base">
        <a:spcBef>
          <a:spcPct val="0"/>
        </a:spcBef>
        <a:spcAft>
          <a:spcPct val="0"/>
        </a:spcAft>
        <a:defRPr sz="4400">
          <a:solidFill>
            <a:srgbClr val="FFCC66"/>
          </a:solidFill>
          <a:latin typeface="Arial" charset="0"/>
        </a:defRPr>
      </a:lvl6pPr>
      <a:lvl7pPr marL="914400" algn="ctr" rtl="0" fontAlgn="base">
        <a:spcBef>
          <a:spcPct val="0"/>
        </a:spcBef>
        <a:spcAft>
          <a:spcPct val="0"/>
        </a:spcAft>
        <a:defRPr sz="4400">
          <a:solidFill>
            <a:srgbClr val="FFCC66"/>
          </a:solidFill>
          <a:latin typeface="Arial" charset="0"/>
        </a:defRPr>
      </a:lvl7pPr>
      <a:lvl8pPr marL="1371600" algn="ctr" rtl="0" fontAlgn="base">
        <a:spcBef>
          <a:spcPct val="0"/>
        </a:spcBef>
        <a:spcAft>
          <a:spcPct val="0"/>
        </a:spcAft>
        <a:defRPr sz="4400">
          <a:solidFill>
            <a:srgbClr val="FFCC66"/>
          </a:solidFill>
          <a:latin typeface="Arial" charset="0"/>
        </a:defRPr>
      </a:lvl8pPr>
      <a:lvl9pPr marL="1828800" algn="ctr" rtl="0" fontAlgn="base">
        <a:spcBef>
          <a:spcPct val="0"/>
        </a:spcBef>
        <a:spcAft>
          <a:spcPct val="0"/>
        </a:spcAft>
        <a:defRPr sz="4400">
          <a:solidFill>
            <a:srgbClr val="FFCC6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66"/>
          </a:solidFill>
          <a:latin typeface="+mn-lt"/>
        </a:defRPr>
      </a:lvl2pPr>
      <a:lvl3pPr marL="1143000" indent="-228600" algn="l" rtl="0" eaLnBrk="0" fontAlgn="base" hangingPunct="0">
        <a:spcBef>
          <a:spcPct val="20000"/>
        </a:spcBef>
        <a:spcAft>
          <a:spcPct val="0"/>
        </a:spcAft>
        <a:buChar char="•"/>
        <a:defRPr sz="2400">
          <a:solidFill>
            <a:srgbClr val="FFCC66"/>
          </a:solidFill>
          <a:latin typeface="+mn-lt"/>
        </a:defRPr>
      </a:lvl3pPr>
      <a:lvl4pPr marL="1600200" indent="-228600" algn="l" rtl="0" eaLnBrk="0" fontAlgn="base" hangingPunct="0">
        <a:spcBef>
          <a:spcPct val="20000"/>
        </a:spcBef>
        <a:spcAft>
          <a:spcPct val="0"/>
        </a:spcAft>
        <a:buChar char="–"/>
        <a:defRPr sz="2000">
          <a:solidFill>
            <a:srgbClr val="FFCC66"/>
          </a:solidFill>
          <a:latin typeface="+mn-lt"/>
        </a:defRPr>
      </a:lvl4pPr>
      <a:lvl5pPr marL="2057400" indent="-228600" algn="l" rtl="0" eaLnBrk="0" fontAlgn="base" hangingPunct="0">
        <a:spcBef>
          <a:spcPct val="20000"/>
        </a:spcBef>
        <a:spcAft>
          <a:spcPct val="0"/>
        </a:spcAft>
        <a:buChar char="»"/>
        <a:defRPr sz="2000">
          <a:solidFill>
            <a:srgbClr val="FFCC66"/>
          </a:solidFill>
          <a:latin typeface="+mn-lt"/>
        </a:defRPr>
      </a:lvl5pPr>
      <a:lvl6pPr marL="2514600" indent="-228600" algn="l" rtl="0" fontAlgn="base">
        <a:spcBef>
          <a:spcPct val="20000"/>
        </a:spcBef>
        <a:spcAft>
          <a:spcPct val="0"/>
        </a:spcAft>
        <a:buChar char="»"/>
        <a:defRPr sz="2000">
          <a:solidFill>
            <a:srgbClr val="FFCC66"/>
          </a:solidFill>
          <a:latin typeface="+mn-lt"/>
        </a:defRPr>
      </a:lvl6pPr>
      <a:lvl7pPr marL="2971800" indent="-228600" algn="l" rtl="0" fontAlgn="base">
        <a:spcBef>
          <a:spcPct val="20000"/>
        </a:spcBef>
        <a:spcAft>
          <a:spcPct val="0"/>
        </a:spcAft>
        <a:buChar char="»"/>
        <a:defRPr sz="2000">
          <a:solidFill>
            <a:srgbClr val="FFCC66"/>
          </a:solidFill>
          <a:latin typeface="+mn-lt"/>
        </a:defRPr>
      </a:lvl7pPr>
      <a:lvl8pPr marL="3429000" indent="-228600" algn="l" rtl="0" fontAlgn="base">
        <a:spcBef>
          <a:spcPct val="20000"/>
        </a:spcBef>
        <a:spcAft>
          <a:spcPct val="0"/>
        </a:spcAft>
        <a:buChar char="»"/>
        <a:defRPr sz="2000">
          <a:solidFill>
            <a:srgbClr val="FFCC66"/>
          </a:solidFill>
          <a:latin typeface="+mn-lt"/>
        </a:defRPr>
      </a:lvl8pPr>
      <a:lvl9pPr marL="3886200" indent="-228600" algn="l" rtl="0" fontAlgn="base">
        <a:spcBef>
          <a:spcPct val="20000"/>
        </a:spcBef>
        <a:spcAft>
          <a:spcPct val="0"/>
        </a:spcAft>
        <a:buChar char="»"/>
        <a:defRPr sz="2000">
          <a:solidFill>
            <a:srgbClr val="FFCC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89249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228600" y="1393825"/>
            <a:ext cx="86963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6"/>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kumimoji="0" sz="1400">
                <a:solidFill>
                  <a:srgbClr val="CCECFF"/>
                </a:solidFill>
                <a:effectLst/>
                <a:latin typeface="Times New Roman" pitchFamily="18" charset="0"/>
                <a:cs typeface="+mn-cs"/>
              </a:defRPr>
            </a:lvl1pPr>
          </a:lstStyle>
          <a:p>
            <a:pPr>
              <a:defRPr/>
            </a:pPr>
            <a:endParaRPr lang="en-US"/>
          </a:p>
        </p:txBody>
      </p:sp>
      <p:sp>
        <p:nvSpPr>
          <p:cNvPr id="8" name="Footer Placeholder 7"/>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CCECFF"/>
                </a:solidFill>
                <a:effectLst/>
                <a:latin typeface="Times New Roman" pitchFamily="18" charset="0"/>
                <a:cs typeface="+mn-cs"/>
              </a:defRPr>
            </a:lvl1pPr>
          </a:lstStyle>
          <a:p>
            <a:pPr>
              <a:defRPr/>
            </a:pPr>
            <a:endParaRPr lang="en-US"/>
          </a:p>
        </p:txBody>
      </p:sp>
      <p:sp>
        <p:nvSpPr>
          <p:cNvPr id="9" name="Slide Number Placeholder 8"/>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CCECFF"/>
                </a:solidFill>
                <a:effectLst/>
                <a:latin typeface="Times New Roman" pitchFamily="18" charset="0"/>
                <a:cs typeface="+mn-cs"/>
              </a:defRPr>
            </a:lvl1pPr>
          </a:lstStyle>
          <a:p>
            <a:pPr>
              <a:defRPr/>
            </a:pPr>
            <a:fld id="{A3C5F746-62D8-4EEC-9206-0ED1A18CD8CC}" type="slidenum">
              <a:rPr lang="en-US"/>
              <a:pPr>
                <a:defRPr/>
              </a:pPr>
              <a:t>‹#›</a:t>
            </a:fld>
            <a:endParaRPr lang="en-US"/>
          </a:p>
        </p:txBody>
      </p:sp>
    </p:spTree>
    <p:extLst>
      <p:ext uri="{BB962C8B-B14F-4D97-AF65-F5344CB8AC3E}">
        <p14:creationId xmlns:p14="http://schemas.microsoft.com/office/powerpoint/2010/main" val="2584343717"/>
      </p:ext>
    </p:extLst>
  </p:cSld>
  <p:clrMap bg1="dk1" tx1="lt1" bg2="dk2" tx2="lt2" accent1="accent1" accent2="accent2" accent3="accent3" accent4="accent4" accent5="accent5" accent6="accent6" hlink="hlink" folHlink="folHlink"/>
  <p:sldLayoutIdLst>
    <p:sldLayoutId id="2147487126" r:id="rId1"/>
    <p:sldLayoutId id="2147487127" r:id="rId2"/>
    <p:sldLayoutId id="2147487128" r:id="rId3"/>
    <p:sldLayoutId id="2147487129" r:id="rId4"/>
    <p:sldLayoutId id="2147487130" r:id="rId5"/>
    <p:sldLayoutId id="2147487131" r:id="rId6"/>
  </p:sldLayoutIdLst>
  <p:transition/>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Arial" charset="0"/>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Arial"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Arial"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Arial" charset="0"/>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E1D"/>
            </a:gs>
            <a:gs pos="100000">
              <a:srgbClr val="004080"/>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effectLst/>
                <a:latin typeface="Arial" charset="0"/>
                <a:cs typeface="+mn-cs"/>
              </a:defRPr>
            </a:lvl1pPr>
          </a:lstStyle>
          <a:p>
            <a:pPr>
              <a:defRPr/>
            </a:pPr>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effectLst/>
                <a:latin typeface="Arial" charset="0"/>
                <a:cs typeface="+mn-cs"/>
              </a:defRPr>
            </a:lvl1pPr>
          </a:lstStyle>
          <a:p>
            <a:pPr>
              <a:defRPr/>
            </a:pPr>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effectLst/>
                <a:latin typeface="Arial" charset="0"/>
                <a:cs typeface="+mn-cs"/>
              </a:defRPr>
            </a:lvl1pPr>
          </a:lstStyle>
          <a:p>
            <a:pPr>
              <a:defRPr/>
            </a:pPr>
            <a:fld id="{A86DE567-AF09-4F8F-ABEB-40106BA6984A}" type="slidenum">
              <a:rPr lang="en-AU"/>
              <a:pPr>
                <a:defRPr/>
              </a:pPr>
              <a:t>‹#›</a:t>
            </a:fld>
            <a:endParaRPr lang="en-AU"/>
          </a:p>
        </p:txBody>
      </p:sp>
    </p:spTree>
    <p:extLst>
      <p:ext uri="{BB962C8B-B14F-4D97-AF65-F5344CB8AC3E}">
        <p14:creationId xmlns:p14="http://schemas.microsoft.com/office/powerpoint/2010/main" val="607637233"/>
      </p:ext>
    </p:extLst>
  </p:cSld>
  <p:clrMap bg1="lt1" tx1="dk1" bg2="lt2" tx2="dk2" accent1="accent1" accent2="accent2" accent3="accent3" accent4="accent4" accent5="accent5" accent6="accent6" hlink="hlink" folHlink="folHlink"/>
  <p:sldLayoutIdLst>
    <p:sldLayoutId id="2147487133" r:id="rId1"/>
    <p:sldLayoutId id="2147487134" r:id="rId2"/>
    <p:sldLayoutId id="2147487135" r:id="rId3"/>
    <p:sldLayoutId id="2147487136" r:id="rId4"/>
    <p:sldLayoutId id="2147487137" r:id="rId5"/>
    <p:sldLayoutId id="2147487138" r:id="rId6"/>
    <p:sldLayoutId id="2147487139" r:id="rId7"/>
    <p:sldLayoutId id="2147487140" r:id="rId8"/>
    <p:sldLayoutId id="2147487141" r:id="rId9"/>
    <p:sldLayoutId id="2147487142" r:id="rId10"/>
    <p:sldLayoutId id="2147487143" r:id="rId11"/>
    <p:sldLayoutId id="2147487144" r:id="rId12"/>
    <p:sldLayoutId id="2147487145" r:id="rId13"/>
    <p:sldLayoutId id="2147487146" r:id="rId14"/>
    <p:sldLayoutId id="2147487147" r:id="rId15"/>
  </p:sldLayoutIdLst>
  <p:txStyles>
    <p:titleStyle>
      <a:lvl1pPr algn="ctr" rtl="0" eaLnBrk="0" fontAlgn="base" hangingPunct="0">
        <a:spcBef>
          <a:spcPct val="0"/>
        </a:spcBef>
        <a:spcAft>
          <a:spcPct val="0"/>
        </a:spcAft>
        <a:defRPr sz="4400">
          <a:solidFill>
            <a:srgbClr val="FFCC66"/>
          </a:solidFill>
          <a:latin typeface="+mj-lt"/>
          <a:ea typeface="+mj-ea"/>
          <a:cs typeface="+mj-cs"/>
        </a:defRPr>
      </a:lvl1pPr>
      <a:lvl2pPr algn="ctr" rtl="0" eaLnBrk="0" fontAlgn="base" hangingPunct="0">
        <a:spcBef>
          <a:spcPct val="0"/>
        </a:spcBef>
        <a:spcAft>
          <a:spcPct val="0"/>
        </a:spcAft>
        <a:defRPr sz="4400">
          <a:solidFill>
            <a:srgbClr val="FFCC66"/>
          </a:solidFill>
          <a:latin typeface="Arial" charset="0"/>
        </a:defRPr>
      </a:lvl2pPr>
      <a:lvl3pPr algn="ctr" rtl="0" eaLnBrk="0" fontAlgn="base" hangingPunct="0">
        <a:spcBef>
          <a:spcPct val="0"/>
        </a:spcBef>
        <a:spcAft>
          <a:spcPct val="0"/>
        </a:spcAft>
        <a:defRPr sz="4400">
          <a:solidFill>
            <a:srgbClr val="FFCC66"/>
          </a:solidFill>
          <a:latin typeface="Arial" charset="0"/>
        </a:defRPr>
      </a:lvl3pPr>
      <a:lvl4pPr algn="ctr" rtl="0" eaLnBrk="0" fontAlgn="base" hangingPunct="0">
        <a:spcBef>
          <a:spcPct val="0"/>
        </a:spcBef>
        <a:spcAft>
          <a:spcPct val="0"/>
        </a:spcAft>
        <a:defRPr sz="4400">
          <a:solidFill>
            <a:srgbClr val="FFCC66"/>
          </a:solidFill>
          <a:latin typeface="Arial" charset="0"/>
        </a:defRPr>
      </a:lvl4pPr>
      <a:lvl5pPr algn="ctr" rtl="0" eaLnBrk="0" fontAlgn="base" hangingPunct="0">
        <a:spcBef>
          <a:spcPct val="0"/>
        </a:spcBef>
        <a:spcAft>
          <a:spcPct val="0"/>
        </a:spcAft>
        <a:defRPr sz="4400">
          <a:solidFill>
            <a:srgbClr val="FFCC66"/>
          </a:solidFill>
          <a:latin typeface="Arial" charset="0"/>
        </a:defRPr>
      </a:lvl5pPr>
      <a:lvl6pPr marL="457200" algn="ctr" rtl="0" fontAlgn="base">
        <a:spcBef>
          <a:spcPct val="0"/>
        </a:spcBef>
        <a:spcAft>
          <a:spcPct val="0"/>
        </a:spcAft>
        <a:defRPr sz="4400">
          <a:solidFill>
            <a:srgbClr val="FFCC66"/>
          </a:solidFill>
          <a:latin typeface="Arial" charset="0"/>
        </a:defRPr>
      </a:lvl6pPr>
      <a:lvl7pPr marL="914400" algn="ctr" rtl="0" fontAlgn="base">
        <a:spcBef>
          <a:spcPct val="0"/>
        </a:spcBef>
        <a:spcAft>
          <a:spcPct val="0"/>
        </a:spcAft>
        <a:defRPr sz="4400">
          <a:solidFill>
            <a:srgbClr val="FFCC66"/>
          </a:solidFill>
          <a:latin typeface="Arial" charset="0"/>
        </a:defRPr>
      </a:lvl7pPr>
      <a:lvl8pPr marL="1371600" algn="ctr" rtl="0" fontAlgn="base">
        <a:spcBef>
          <a:spcPct val="0"/>
        </a:spcBef>
        <a:spcAft>
          <a:spcPct val="0"/>
        </a:spcAft>
        <a:defRPr sz="4400">
          <a:solidFill>
            <a:srgbClr val="FFCC66"/>
          </a:solidFill>
          <a:latin typeface="Arial" charset="0"/>
        </a:defRPr>
      </a:lvl8pPr>
      <a:lvl9pPr marL="1828800" algn="ctr" rtl="0" fontAlgn="base">
        <a:spcBef>
          <a:spcPct val="0"/>
        </a:spcBef>
        <a:spcAft>
          <a:spcPct val="0"/>
        </a:spcAft>
        <a:defRPr sz="4400">
          <a:solidFill>
            <a:srgbClr val="FFCC6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66"/>
          </a:solidFill>
          <a:latin typeface="+mn-lt"/>
        </a:defRPr>
      </a:lvl2pPr>
      <a:lvl3pPr marL="1143000" indent="-228600" algn="l" rtl="0" eaLnBrk="0" fontAlgn="base" hangingPunct="0">
        <a:spcBef>
          <a:spcPct val="20000"/>
        </a:spcBef>
        <a:spcAft>
          <a:spcPct val="0"/>
        </a:spcAft>
        <a:buChar char="•"/>
        <a:defRPr sz="2400">
          <a:solidFill>
            <a:srgbClr val="FFCC66"/>
          </a:solidFill>
          <a:latin typeface="+mn-lt"/>
        </a:defRPr>
      </a:lvl3pPr>
      <a:lvl4pPr marL="1600200" indent="-228600" algn="l" rtl="0" eaLnBrk="0" fontAlgn="base" hangingPunct="0">
        <a:spcBef>
          <a:spcPct val="20000"/>
        </a:spcBef>
        <a:spcAft>
          <a:spcPct val="0"/>
        </a:spcAft>
        <a:buChar char="–"/>
        <a:defRPr sz="2000">
          <a:solidFill>
            <a:srgbClr val="FFCC66"/>
          </a:solidFill>
          <a:latin typeface="+mn-lt"/>
        </a:defRPr>
      </a:lvl4pPr>
      <a:lvl5pPr marL="2057400" indent="-228600" algn="l" rtl="0" eaLnBrk="0" fontAlgn="base" hangingPunct="0">
        <a:spcBef>
          <a:spcPct val="20000"/>
        </a:spcBef>
        <a:spcAft>
          <a:spcPct val="0"/>
        </a:spcAft>
        <a:buChar char="»"/>
        <a:defRPr sz="2000">
          <a:solidFill>
            <a:srgbClr val="FFCC66"/>
          </a:solidFill>
          <a:latin typeface="+mn-lt"/>
        </a:defRPr>
      </a:lvl5pPr>
      <a:lvl6pPr marL="2514600" indent="-228600" algn="l" rtl="0" fontAlgn="base">
        <a:spcBef>
          <a:spcPct val="20000"/>
        </a:spcBef>
        <a:spcAft>
          <a:spcPct val="0"/>
        </a:spcAft>
        <a:buChar char="»"/>
        <a:defRPr sz="2000">
          <a:solidFill>
            <a:srgbClr val="FFCC66"/>
          </a:solidFill>
          <a:latin typeface="+mn-lt"/>
        </a:defRPr>
      </a:lvl6pPr>
      <a:lvl7pPr marL="2971800" indent="-228600" algn="l" rtl="0" fontAlgn="base">
        <a:spcBef>
          <a:spcPct val="20000"/>
        </a:spcBef>
        <a:spcAft>
          <a:spcPct val="0"/>
        </a:spcAft>
        <a:buChar char="»"/>
        <a:defRPr sz="2000">
          <a:solidFill>
            <a:srgbClr val="FFCC66"/>
          </a:solidFill>
          <a:latin typeface="+mn-lt"/>
        </a:defRPr>
      </a:lvl7pPr>
      <a:lvl8pPr marL="3429000" indent="-228600" algn="l" rtl="0" fontAlgn="base">
        <a:spcBef>
          <a:spcPct val="20000"/>
        </a:spcBef>
        <a:spcAft>
          <a:spcPct val="0"/>
        </a:spcAft>
        <a:buChar char="»"/>
        <a:defRPr sz="2000">
          <a:solidFill>
            <a:srgbClr val="FFCC66"/>
          </a:solidFill>
          <a:latin typeface="+mn-lt"/>
        </a:defRPr>
      </a:lvl8pPr>
      <a:lvl9pPr marL="3886200" indent="-228600" algn="l" rtl="0" fontAlgn="base">
        <a:spcBef>
          <a:spcPct val="20000"/>
        </a:spcBef>
        <a:spcAft>
          <a:spcPct val="0"/>
        </a:spcAft>
        <a:buChar char="»"/>
        <a:defRPr sz="2000">
          <a:solidFill>
            <a:srgbClr val="FFCC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effectLst/>
                <a:latin typeface="+mn-lt"/>
                <a:cs typeface="+mn-cs"/>
              </a:defRPr>
            </a:lvl1pPr>
          </a:lstStyle>
          <a:p>
            <a:pPr>
              <a:defRPr/>
            </a:pPr>
            <a:fld id="{8A55280E-2FE3-462B-9FED-D4A219154E40}" type="datetimeFigureOut">
              <a:rPr lang="en-US"/>
              <a:pPr>
                <a:defRPr/>
              </a:pPr>
              <a:t>3/31/2017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effectLst/>
                <a:latin typeface="+mn-lt"/>
                <a:cs typeface="+mn-cs"/>
              </a:defRPr>
            </a:lvl1pPr>
          </a:lstStyle>
          <a:p>
            <a:pPr>
              <a:defRPr/>
            </a:pPr>
            <a:fld id="{4D4B544A-A82D-475B-90D6-7AC63DEDFB83}" type="slidenum">
              <a:rPr lang="en-US"/>
              <a:pPr>
                <a:defRPr/>
              </a:pPr>
              <a:t>‹#›</a:t>
            </a:fld>
            <a:endParaRPr lang="en-US"/>
          </a:p>
        </p:txBody>
      </p:sp>
    </p:spTree>
    <p:extLst>
      <p:ext uri="{BB962C8B-B14F-4D97-AF65-F5344CB8AC3E}">
        <p14:creationId xmlns:p14="http://schemas.microsoft.com/office/powerpoint/2010/main" val="1614863684"/>
      </p:ext>
    </p:extLst>
  </p:cSld>
  <p:clrMap bg1="lt1" tx1="dk1" bg2="lt2" tx2="dk2" accent1="accent1" accent2="accent2" accent3="accent3" accent4="accent4" accent5="accent5" accent6="accent6" hlink="hlink" folHlink="folHlink"/>
  <p:sldLayoutIdLst>
    <p:sldLayoutId id="2147487149" r:id="rId1"/>
    <p:sldLayoutId id="2147487150" r:id="rId2"/>
    <p:sldLayoutId id="2147487151" r:id="rId3"/>
    <p:sldLayoutId id="2147487152" r:id="rId4"/>
    <p:sldLayoutId id="2147487153" r:id="rId5"/>
    <p:sldLayoutId id="2147487154" r:id="rId6"/>
    <p:sldLayoutId id="2147487155" r:id="rId7"/>
    <p:sldLayoutId id="2147487156" r:id="rId8"/>
    <p:sldLayoutId id="2147487157" r:id="rId9"/>
    <p:sldLayoutId id="2147487158" r:id="rId10"/>
    <p:sldLayoutId id="21474871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E1D"/>
            </a:gs>
            <a:gs pos="100000">
              <a:srgbClr val="004080"/>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effectLst/>
                <a:latin typeface="Arial" charset="0"/>
                <a:cs typeface="+mn-cs"/>
              </a:defRPr>
            </a:lvl1pPr>
          </a:lstStyle>
          <a:p>
            <a:pPr>
              <a:defRPr/>
            </a:pPr>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effectLst/>
                <a:latin typeface="Arial" charset="0"/>
                <a:cs typeface="+mn-cs"/>
              </a:defRPr>
            </a:lvl1pPr>
          </a:lstStyle>
          <a:p>
            <a:pPr>
              <a:defRPr/>
            </a:pPr>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effectLst/>
                <a:latin typeface="Arial" charset="0"/>
                <a:cs typeface="+mn-cs"/>
              </a:defRPr>
            </a:lvl1pPr>
          </a:lstStyle>
          <a:p>
            <a:pPr>
              <a:defRPr/>
            </a:pPr>
            <a:fld id="{0E9955DA-DDF7-419D-867F-C5866F2B61D9}"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6717"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 id="2147486729" r:id="rId13"/>
    <p:sldLayoutId id="2147486730" r:id="rId14"/>
  </p:sldLayoutIdLst>
  <p:txStyles>
    <p:titleStyle>
      <a:lvl1pPr algn="ctr" rtl="0" eaLnBrk="0" fontAlgn="base" hangingPunct="0">
        <a:spcBef>
          <a:spcPct val="0"/>
        </a:spcBef>
        <a:spcAft>
          <a:spcPct val="0"/>
        </a:spcAft>
        <a:defRPr sz="4400">
          <a:solidFill>
            <a:srgbClr val="FFCC66"/>
          </a:solidFill>
          <a:latin typeface="+mj-lt"/>
          <a:ea typeface="+mj-ea"/>
          <a:cs typeface="+mj-cs"/>
        </a:defRPr>
      </a:lvl1pPr>
      <a:lvl2pPr algn="ctr" rtl="0" eaLnBrk="0" fontAlgn="base" hangingPunct="0">
        <a:spcBef>
          <a:spcPct val="0"/>
        </a:spcBef>
        <a:spcAft>
          <a:spcPct val="0"/>
        </a:spcAft>
        <a:defRPr sz="4400">
          <a:solidFill>
            <a:srgbClr val="FFCC66"/>
          </a:solidFill>
          <a:latin typeface="Arial" charset="0"/>
        </a:defRPr>
      </a:lvl2pPr>
      <a:lvl3pPr algn="ctr" rtl="0" eaLnBrk="0" fontAlgn="base" hangingPunct="0">
        <a:spcBef>
          <a:spcPct val="0"/>
        </a:spcBef>
        <a:spcAft>
          <a:spcPct val="0"/>
        </a:spcAft>
        <a:defRPr sz="4400">
          <a:solidFill>
            <a:srgbClr val="FFCC66"/>
          </a:solidFill>
          <a:latin typeface="Arial" charset="0"/>
        </a:defRPr>
      </a:lvl3pPr>
      <a:lvl4pPr algn="ctr" rtl="0" eaLnBrk="0" fontAlgn="base" hangingPunct="0">
        <a:spcBef>
          <a:spcPct val="0"/>
        </a:spcBef>
        <a:spcAft>
          <a:spcPct val="0"/>
        </a:spcAft>
        <a:defRPr sz="4400">
          <a:solidFill>
            <a:srgbClr val="FFCC66"/>
          </a:solidFill>
          <a:latin typeface="Arial" charset="0"/>
        </a:defRPr>
      </a:lvl4pPr>
      <a:lvl5pPr algn="ctr" rtl="0" eaLnBrk="0" fontAlgn="base" hangingPunct="0">
        <a:spcBef>
          <a:spcPct val="0"/>
        </a:spcBef>
        <a:spcAft>
          <a:spcPct val="0"/>
        </a:spcAft>
        <a:defRPr sz="4400">
          <a:solidFill>
            <a:srgbClr val="FFCC66"/>
          </a:solidFill>
          <a:latin typeface="Arial" charset="0"/>
        </a:defRPr>
      </a:lvl5pPr>
      <a:lvl6pPr marL="457200" algn="ctr" rtl="0" fontAlgn="base">
        <a:spcBef>
          <a:spcPct val="0"/>
        </a:spcBef>
        <a:spcAft>
          <a:spcPct val="0"/>
        </a:spcAft>
        <a:defRPr sz="4400">
          <a:solidFill>
            <a:srgbClr val="FFCC66"/>
          </a:solidFill>
          <a:latin typeface="Arial" charset="0"/>
        </a:defRPr>
      </a:lvl6pPr>
      <a:lvl7pPr marL="914400" algn="ctr" rtl="0" fontAlgn="base">
        <a:spcBef>
          <a:spcPct val="0"/>
        </a:spcBef>
        <a:spcAft>
          <a:spcPct val="0"/>
        </a:spcAft>
        <a:defRPr sz="4400">
          <a:solidFill>
            <a:srgbClr val="FFCC66"/>
          </a:solidFill>
          <a:latin typeface="Arial" charset="0"/>
        </a:defRPr>
      </a:lvl7pPr>
      <a:lvl8pPr marL="1371600" algn="ctr" rtl="0" fontAlgn="base">
        <a:spcBef>
          <a:spcPct val="0"/>
        </a:spcBef>
        <a:spcAft>
          <a:spcPct val="0"/>
        </a:spcAft>
        <a:defRPr sz="4400">
          <a:solidFill>
            <a:srgbClr val="FFCC66"/>
          </a:solidFill>
          <a:latin typeface="Arial" charset="0"/>
        </a:defRPr>
      </a:lvl8pPr>
      <a:lvl9pPr marL="1828800" algn="ctr" rtl="0" fontAlgn="base">
        <a:spcBef>
          <a:spcPct val="0"/>
        </a:spcBef>
        <a:spcAft>
          <a:spcPct val="0"/>
        </a:spcAft>
        <a:defRPr sz="4400">
          <a:solidFill>
            <a:srgbClr val="FFCC6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66"/>
          </a:solidFill>
          <a:latin typeface="+mn-lt"/>
        </a:defRPr>
      </a:lvl2pPr>
      <a:lvl3pPr marL="1143000" indent="-228600" algn="l" rtl="0" eaLnBrk="0" fontAlgn="base" hangingPunct="0">
        <a:spcBef>
          <a:spcPct val="20000"/>
        </a:spcBef>
        <a:spcAft>
          <a:spcPct val="0"/>
        </a:spcAft>
        <a:buChar char="•"/>
        <a:defRPr sz="2400">
          <a:solidFill>
            <a:srgbClr val="FFCC66"/>
          </a:solidFill>
          <a:latin typeface="+mn-lt"/>
        </a:defRPr>
      </a:lvl3pPr>
      <a:lvl4pPr marL="1600200" indent="-228600" algn="l" rtl="0" eaLnBrk="0" fontAlgn="base" hangingPunct="0">
        <a:spcBef>
          <a:spcPct val="20000"/>
        </a:spcBef>
        <a:spcAft>
          <a:spcPct val="0"/>
        </a:spcAft>
        <a:buChar char="–"/>
        <a:defRPr sz="2000">
          <a:solidFill>
            <a:srgbClr val="FFCC66"/>
          </a:solidFill>
          <a:latin typeface="+mn-lt"/>
        </a:defRPr>
      </a:lvl4pPr>
      <a:lvl5pPr marL="2057400" indent="-228600" algn="l" rtl="0" eaLnBrk="0" fontAlgn="base" hangingPunct="0">
        <a:spcBef>
          <a:spcPct val="20000"/>
        </a:spcBef>
        <a:spcAft>
          <a:spcPct val="0"/>
        </a:spcAft>
        <a:buChar char="»"/>
        <a:defRPr sz="2000">
          <a:solidFill>
            <a:srgbClr val="FFCC66"/>
          </a:solidFill>
          <a:latin typeface="+mn-lt"/>
        </a:defRPr>
      </a:lvl5pPr>
      <a:lvl6pPr marL="2514600" indent="-228600" algn="l" rtl="0" fontAlgn="base">
        <a:spcBef>
          <a:spcPct val="20000"/>
        </a:spcBef>
        <a:spcAft>
          <a:spcPct val="0"/>
        </a:spcAft>
        <a:buChar char="»"/>
        <a:defRPr sz="2000">
          <a:solidFill>
            <a:srgbClr val="FFCC66"/>
          </a:solidFill>
          <a:latin typeface="+mn-lt"/>
        </a:defRPr>
      </a:lvl6pPr>
      <a:lvl7pPr marL="2971800" indent="-228600" algn="l" rtl="0" fontAlgn="base">
        <a:spcBef>
          <a:spcPct val="20000"/>
        </a:spcBef>
        <a:spcAft>
          <a:spcPct val="0"/>
        </a:spcAft>
        <a:buChar char="»"/>
        <a:defRPr sz="2000">
          <a:solidFill>
            <a:srgbClr val="FFCC66"/>
          </a:solidFill>
          <a:latin typeface="+mn-lt"/>
        </a:defRPr>
      </a:lvl7pPr>
      <a:lvl8pPr marL="3429000" indent="-228600" algn="l" rtl="0" fontAlgn="base">
        <a:spcBef>
          <a:spcPct val="20000"/>
        </a:spcBef>
        <a:spcAft>
          <a:spcPct val="0"/>
        </a:spcAft>
        <a:buChar char="»"/>
        <a:defRPr sz="2000">
          <a:solidFill>
            <a:srgbClr val="FFCC66"/>
          </a:solidFill>
          <a:latin typeface="+mn-lt"/>
        </a:defRPr>
      </a:lvl8pPr>
      <a:lvl9pPr marL="3886200" indent="-228600" algn="l" rtl="0" fontAlgn="base">
        <a:spcBef>
          <a:spcPct val="20000"/>
        </a:spcBef>
        <a:spcAft>
          <a:spcPct val="0"/>
        </a:spcAft>
        <a:buChar char="»"/>
        <a:defRPr sz="2000">
          <a:solidFill>
            <a:srgbClr val="FFCC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228600" y="152400"/>
            <a:ext cx="8763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812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kumimoji="0" sz="1400">
                <a:solidFill>
                  <a:srgbClr val="FFFFFF"/>
                </a:solidFill>
                <a:effectLst/>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0" sz="1400">
                <a:solidFill>
                  <a:srgbClr val="FFFFFF"/>
                </a:solidFill>
                <a:effectLst/>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0" sz="1400">
                <a:solidFill>
                  <a:srgbClr val="FFFFFF"/>
                </a:solidFill>
                <a:effectLst/>
                <a:latin typeface="+mn-lt"/>
                <a:cs typeface="+mn-cs"/>
              </a:defRPr>
            </a:lvl1pPr>
          </a:lstStyle>
          <a:p>
            <a:pPr>
              <a:defRPr/>
            </a:pPr>
            <a:fld id="{F8443526-2B39-4531-BA69-20B6FC016E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71" r:id="rId1"/>
    <p:sldLayoutId id="2147486772" r:id="rId2"/>
    <p:sldLayoutId id="2147486773" r:id="rId3"/>
    <p:sldLayoutId id="2147486774" r:id="rId4"/>
    <p:sldLayoutId id="2147486775" r:id="rId5"/>
    <p:sldLayoutId id="2147486776" r:id="rId6"/>
    <p:sldLayoutId id="2147486777" r:id="rId7"/>
    <p:sldLayoutId id="2147486778" r:id="rId8"/>
    <p:sldLayoutId id="2147486779" r:id="rId9"/>
    <p:sldLayoutId id="2147486780" r:id="rId10"/>
    <p:sldLayoutId id="2147486781" r:id="rId11"/>
    <p:sldLayoutId id="2147486782" r:id="rId12"/>
    <p:sldLayoutId id="2147486783" r:id="rId13"/>
    <p:sldLayoutId id="2147486784" r:id="rId14"/>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89249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228600" y="1393825"/>
            <a:ext cx="86963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6"/>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kumimoji="0" sz="1400">
                <a:solidFill>
                  <a:srgbClr val="CCECFF"/>
                </a:solidFill>
                <a:effectLst/>
                <a:latin typeface="Times New Roman" pitchFamily="18" charset="0"/>
              </a:defRPr>
            </a:lvl1pPr>
          </a:lstStyle>
          <a:p>
            <a:pPr>
              <a:defRPr/>
            </a:pPr>
            <a:endParaRPr lang="en-US"/>
          </a:p>
        </p:txBody>
      </p:sp>
      <p:sp>
        <p:nvSpPr>
          <p:cNvPr id="8" name="Footer Placeholder 7"/>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CCECFF"/>
                </a:solidFill>
                <a:effectLst/>
                <a:latin typeface="Times New Roman" pitchFamily="18" charset="0"/>
              </a:defRPr>
            </a:lvl1pPr>
          </a:lstStyle>
          <a:p>
            <a:pPr>
              <a:defRPr/>
            </a:pPr>
            <a:endParaRPr lang="en-US"/>
          </a:p>
        </p:txBody>
      </p:sp>
      <p:sp>
        <p:nvSpPr>
          <p:cNvPr id="9" name="Slide Number Placeholder 8"/>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CCECFF"/>
                </a:solidFill>
                <a:effectLst/>
                <a:latin typeface="Times New Roman" pitchFamily="18" charset="0"/>
              </a:defRPr>
            </a:lvl1pPr>
          </a:lstStyle>
          <a:p>
            <a:pPr>
              <a:defRPr/>
            </a:pPr>
            <a:fld id="{CF4B6474-1F3B-4CCE-ABE3-AA6CD5EDC6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47" r:id="rId1"/>
    <p:sldLayoutId id="2147486948" r:id="rId2"/>
    <p:sldLayoutId id="2147486949" r:id="rId3"/>
    <p:sldLayoutId id="2147486950" r:id="rId4"/>
    <p:sldLayoutId id="2147486951" r:id="rId5"/>
    <p:sldLayoutId id="2147486952" r:id="rId6"/>
    <p:sldLayoutId id="2147486953" r:id="rId7"/>
  </p:sldLayoutIdLst>
  <p:transition/>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Arial" charset="0"/>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Arial"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Arial"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Arial" charset="0"/>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89249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228600" y="1393825"/>
            <a:ext cx="86963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6"/>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kumimoji="0" sz="1400">
                <a:solidFill>
                  <a:srgbClr val="CCECFF"/>
                </a:solidFill>
                <a:effectLst/>
                <a:latin typeface="Times New Roman" pitchFamily="18" charset="0"/>
                <a:cs typeface="+mn-cs"/>
              </a:defRPr>
            </a:lvl1pPr>
          </a:lstStyle>
          <a:p>
            <a:pPr>
              <a:defRPr/>
            </a:pPr>
            <a:endParaRPr lang="en-US"/>
          </a:p>
        </p:txBody>
      </p:sp>
      <p:sp>
        <p:nvSpPr>
          <p:cNvPr id="8" name="Footer Placeholder 7"/>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CCECFF"/>
                </a:solidFill>
                <a:effectLst/>
                <a:latin typeface="Times New Roman" pitchFamily="18" charset="0"/>
                <a:cs typeface="+mn-cs"/>
              </a:defRPr>
            </a:lvl1pPr>
          </a:lstStyle>
          <a:p>
            <a:pPr>
              <a:defRPr/>
            </a:pPr>
            <a:endParaRPr lang="en-US"/>
          </a:p>
        </p:txBody>
      </p:sp>
      <p:sp>
        <p:nvSpPr>
          <p:cNvPr id="9" name="Slide Number Placeholder 8"/>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CCECFF"/>
                </a:solidFill>
                <a:effectLst/>
                <a:latin typeface="Times New Roman" pitchFamily="18" charset="0"/>
                <a:cs typeface="+mn-cs"/>
              </a:defRPr>
            </a:lvl1pPr>
          </a:lstStyle>
          <a:p>
            <a:pPr>
              <a:defRPr/>
            </a:pPr>
            <a:fld id="{C98FF716-3826-4796-B6B1-A1E800604CBD}"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6982" r:id="rId1"/>
    <p:sldLayoutId id="2147486983" r:id="rId2"/>
    <p:sldLayoutId id="2147486984" r:id="rId3"/>
    <p:sldLayoutId id="2147486985" r:id="rId4"/>
    <p:sldLayoutId id="2147486986" r:id="rId5"/>
    <p:sldLayoutId id="2147486987" r:id="rId6"/>
  </p:sldLayoutIdLst>
  <p:transition/>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Arial" charset="0"/>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Arial"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Arial"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Arial" charset="0"/>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5373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597CACD0-ACF6-4E9E-8C57-4BF8B7CCAF4E}" type="datetimeFigureOut">
              <a:rPr kumimoji="0" lang="en-US">
                <a:solidFill>
                  <a:prstClr val="black">
                    <a:tint val="75000"/>
                  </a:prstClr>
                </a:solidFill>
                <a:effectLst/>
              </a:rPr>
              <a:pPr eaLnBrk="1" hangingPunct="1">
                <a:defRPr/>
              </a:pPr>
              <a:t>3/31/2017</a:t>
            </a:fld>
            <a:endParaRPr kumimoji="0" lang="en-US">
              <a:solidFill>
                <a:prstClr val="black">
                  <a:tint val="75000"/>
                </a:prstClr>
              </a:solidFill>
              <a:effectLs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kumimoji="0" lang="en-US">
              <a:solidFill>
                <a:prstClr val="black">
                  <a:tint val="75000"/>
                </a:prstClr>
              </a:solidFill>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F42B3A8C-9D66-4966-B3EA-7AB3A04CBC47}" type="slidenum">
              <a:rPr kumimoji="0" lang="en-US">
                <a:solidFill>
                  <a:prstClr val="black">
                    <a:tint val="75000"/>
                  </a:prstClr>
                </a:solidFill>
                <a:effectLst/>
              </a:rPr>
              <a:pPr eaLnBrk="1" hangingPunct="1">
                <a:defRPr/>
              </a:pPr>
              <a:t>‹#›</a:t>
            </a:fld>
            <a:endParaRPr kumimoji="0" lang="en-US">
              <a:solidFill>
                <a:prstClr val="black">
                  <a:tint val="75000"/>
                </a:prstClr>
              </a:solidFill>
              <a:effectLst/>
            </a:endParaRPr>
          </a:p>
        </p:txBody>
      </p:sp>
    </p:spTree>
  </p:cSld>
  <p:clrMap bg1="lt1" tx1="dk1" bg2="lt2" tx2="dk2" accent1="accent1" accent2="accent2" accent3="accent3" accent4="accent4" accent5="accent5" accent6="accent6" hlink="hlink" folHlink="folHlink"/>
  <p:sldLayoutIdLst>
    <p:sldLayoutId id="2147487025" r:id="rId1"/>
    <p:sldLayoutId id="2147487026" r:id="rId2"/>
    <p:sldLayoutId id="2147487027" r:id="rId3"/>
    <p:sldLayoutId id="2147487028" r:id="rId4"/>
    <p:sldLayoutId id="2147487029" r:id="rId5"/>
    <p:sldLayoutId id="2147487030" r:id="rId6"/>
    <p:sldLayoutId id="2147487031" r:id="rId7"/>
    <p:sldLayoutId id="2147487032" r:id="rId8"/>
    <p:sldLayoutId id="2147487033" r:id="rId9"/>
    <p:sldLayoutId id="2147487034" r:id="rId10"/>
    <p:sldLayoutId id="21474870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E1D"/>
            </a:gs>
            <a:gs pos="100000">
              <a:srgbClr val="00408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FEBA318-9257-4406-9E00-DDCD922712C7}" type="slidenum">
              <a:rPr lang="en-AU" altLang="en-US"/>
              <a:pPr/>
              <a:t>‹#›</a:t>
            </a:fld>
            <a:endParaRPr lang="en-AU" altLang="en-US"/>
          </a:p>
        </p:txBody>
      </p:sp>
    </p:spTree>
    <p:extLst>
      <p:ext uri="{BB962C8B-B14F-4D97-AF65-F5344CB8AC3E}">
        <p14:creationId xmlns:p14="http://schemas.microsoft.com/office/powerpoint/2010/main" val="2171690531"/>
      </p:ext>
    </p:extLst>
  </p:cSld>
  <p:clrMap bg1="lt1" tx1="dk1" bg2="lt2" tx2="dk2" accent1="accent1" accent2="accent2" accent3="accent3" accent4="accent4" accent5="accent5" accent6="accent6" hlink="hlink" folHlink="folHlink"/>
  <p:sldLayoutIdLst>
    <p:sldLayoutId id="2147487037" r:id="rId1"/>
    <p:sldLayoutId id="2147487038" r:id="rId2"/>
    <p:sldLayoutId id="2147487039" r:id="rId3"/>
    <p:sldLayoutId id="2147487040" r:id="rId4"/>
    <p:sldLayoutId id="2147487041" r:id="rId5"/>
    <p:sldLayoutId id="2147487042" r:id="rId6"/>
    <p:sldLayoutId id="2147487043" r:id="rId7"/>
    <p:sldLayoutId id="2147487044" r:id="rId8"/>
    <p:sldLayoutId id="2147487045" r:id="rId9"/>
    <p:sldLayoutId id="2147487046" r:id="rId10"/>
    <p:sldLayoutId id="2147487047" r:id="rId11"/>
    <p:sldLayoutId id="2147487048" r:id="rId12"/>
    <p:sldLayoutId id="2147487049" r:id="rId13"/>
    <p:sldLayoutId id="2147487050" r:id="rId14"/>
  </p:sldLayoutIdLst>
  <p:txStyles>
    <p:titleStyle>
      <a:lvl1pPr algn="ctr" rtl="0" eaLnBrk="0" fontAlgn="base" hangingPunct="0">
        <a:spcBef>
          <a:spcPct val="0"/>
        </a:spcBef>
        <a:spcAft>
          <a:spcPct val="0"/>
        </a:spcAft>
        <a:defRPr sz="4400">
          <a:solidFill>
            <a:srgbClr val="FFCC66"/>
          </a:solidFill>
          <a:latin typeface="+mj-lt"/>
          <a:ea typeface="+mj-ea"/>
          <a:cs typeface="+mj-cs"/>
        </a:defRPr>
      </a:lvl1pPr>
      <a:lvl2pPr algn="ctr" rtl="0" eaLnBrk="0" fontAlgn="base" hangingPunct="0">
        <a:spcBef>
          <a:spcPct val="0"/>
        </a:spcBef>
        <a:spcAft>
          <a:spcPct val="0"/>
        </a:spcAft>
        <a:defRPr sz="4400">
          <a:solidFill>
            <a:srgbClr val="FFCC66"/>
          </a:solidFill>
          <a:latin typeface="Arial" charset="0"/>
        </a:defRPr>
      </a:lvl2pPr>
      <a:lvl3pPr algn="ctr" rtl="0" eaLnBrk="0" fontAlgn="base" hangingPunct="0">
        <a:spcBef>
          <a:spcPct val="0"/>
        </a:spcBef>
        <a:spcAft>
          <a:spcPct val="0"/>
        </a:spcAft>
        <a:defRPr sz="4400">
          <a:solidFill>
            <a:srgbClr val="FFCC66"/>
          </a:solidFill>
          <a:latin typeface="Arial" charset="0"/>
        </a:defRPr>
      </a:lvl3pPr>
      <a:lvl4pPr algn="ctr" rtl="0" eaLnBrk="0" fontAlgn="base" hangingPunct="0">
        <a:spcBef>
          <a:spcPct val="0"/>
        </a:spcBef>
        <a:spcAft>
          <a:spcPct val="0"/>
        </a:spcAft>
        <a:defRPr sz="4400">
          <a:solidFill>
            <a:srgbClr val="FFCC66"/>
          </a:solidFill>
          <a:latin typeface="Arial" charset="0"/>
        </a:defRPr>
      </a:lvl4pPr>
      <a:lvl5pPr algn="ctr" rtl="0" eaLnBrk="0" fontAlgn="base" hangingPunct="0">
        <a:spcBef>
          <a:spcPct val="0"/>
        </a:spcBef>
        <a:spcAft>
          <a:spcPct val="0"/>
        </a:spcAft>
        <a:defRPr sz="4400">
          <a:solidFill>
            <a:srgbClr val="FFCC66"/>
          </a:solidFill>
          <a:latin typeface="Arial" charset="0"/>
        </a:defRPr>
      </a:lvl5pPr>
      <a:lvl6pPr marL="457200" algn="ctr" rtl="0" fontAlgn="base">
        <a:spcBef>
          <a:spcPct val="0"/>
        </a:spcBef>
        <a:spcAft>
          <a:spcPct val="0"/>
        </a:spcAft>
        <a:defRPr sz="4400">
          <a:solidFill>
            <a:srgbClr val="FFCC66"/>
          </a:solidFill>
          <a:latin typeface="Arial" charset="0"/>
        </a:defRPr>
      </a:lvl6pPr>
      <a:lvl7pPr marL="914400" algn="ctr" rtl="0" fontAlgn="base">
        <a:spcBef>
          <a:spcPct val="0"/>
        </a:spcBef>
        <a:spcAft>
          <a:spcPct val="0"/>
        </a:spcAft>
        <a:defRPr sz="4400">
          <a:solidFill>
            <a:srgbClr val="FFCC66"/>
          </a:solidFill>
          <a:latin typeface="Arial" charset="0"/>
        </a:defRPr>
      </a:lvl7pPr>
      <a:lvl8pPr marL="1371600" algn="ctr" rtl="0" fontAlgn="base">
        <a:spcBef>
          <a:spcPct val="0"/>
        </a:spcBef>
        <a:spcAft>
          <a:spcPct val="0"/>
        </a:spcAft>
        <a:defRPr sz="4400">
          <a:solidFill>
            <a:srgbClr val="FFCC66"/>
          </a:solidFill>
          <a:latin typeface="Arial" charset="0"/>
        </a:defRPr>
      </a:lvl8pPr>
      <a:lvl9pPr marL="1828800" algn="ctr" rtl="0" fontAlgn="base">
        <a:spcBef>
          <a:spcPct val="0"/>
        </a:spcBef>
        <a:spcAft>
          <a:spcPct val="0"/>
        </a:spcAft>
        <a:defRPr sz="4400">
          <a:solidFill>
            <a:srgbClr val="FFCC6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66"/>
          </a:solidFill>
          <a:latin typeface="+mn-lt"/>
        </a:defRPr>
      </a:lvl2pPr>
      <a:lvl3pPr marL="1143000" indent="-228600" algn="l" rtl="0" eaLnBrk="0" fontAlgn="base" hangingPunct="0">
        <a:spcBef>
          <a:spcPct val="20000"/>
        </a:spcBef>
        <a:spcAft>
          <a:spcPct val="0"/>
        </a:spcAft>
        <a:buChar char="•"/>
        <a:defRPr sz="2400">
          <a:solidFill>
            <a:srgbClr val="FFCC66"/>
          </a:solidFill>
          <a:latin typeface="+mn-lt"/>
        </a:defRPr>
      </a:lvl3pPr>
      <a:lvl4pPr marL="1600200" indent="-228600" algn="l" rtl="0" eaLnBrk="0" fontAlgn="base" hangingPunct="0">
        <a:spcBef>
          <a:spcPct val="20000"/>
        </a:spcBef>
        <a:spcAft>
          <a:spcPct val="0"/>
        </a:spcAft>
        <a:buChar char="–"/>
        <a:defRPr sz="2000">
          <a:solidFill>
            <a:srgbClr val="FFCC66"/>
          </a:solidFill>
          <a:latin typeface="+mn-lt"/>
        </a:defRPr>
      </a:lvl4pPr>
      <a:lvl5pPr marL="2057400" indent="-228600" algn="l" rtl="0" eaLnBrk="0" fontAlgn="base" hangingPunct="0">
        <a:spcBef>
          <a:spcPct val="20000"/>
        </a:spcBef>
        <a:spcAft>
          <a:spcPct val="0"/>
        </a:spcAft>
        <a:buChar char="»"/>
        <a:defRPr sz="2000">
          <a:solidFill>
            <a:srgbClr val="FFCC66"/>
          </a:solidFill>
          <a:latin typeface="+mn-lt"/>
        </a:defRPr>
      </a:lvl5pPr>
      <a:lvl6pPr marL="2514600" indent="-228600" algn="l" rtl="0" fontAlgn="base">
        <a:spcBef>
          <a:spcPct val="20000"/>
        </a:spcBef>
        <a:spcAft>
          <a:spcPct val="0"/>
        </a:spcAft>
        <a:buChar char="»"/>
        <a:defRPr sz="2000">
          <a:solidFill>
            <a:srgbClr val="FFCC66"/>
          </a:solidFill>
          <a:latin typeface="+mn-lt"/>
        </a:defRPr>
      </a:lvl6pPr>
      <a:lvl7pPr marL="2971800" indent="-228600" algn="l" rtl="0" fontAlgn="base">
        <a:spcBef>
          <a:spcPct val="20000"/>
        </a:spcBef>
        <a:spcAft>
          <a:spcPct val="0"/>
        </a:spcAft>
        <a:buChar char="»"/>
        <a:defRPr sz="2000">
          <a:solidFill>
            <a:srgbClr val="FFCC66"/>
          </a:solidFill>
          <a:latin typeface="+mn-lt"/>
        </a:defRPr>
      </a:lvl7pPr>
      <a:lvl8pPr marL="3429000" indent="-228600" algn="l" rtl="0" fontAlgn="base">
        <a:spcBef>
          <a:spcPct val="20000"/>
        </a:spcBef>
        <a:spcAft>
          <a:spcPct val="0"/>
        </a:spcAft>
        <a:buChar char="»"/>
        <a:defRPr sz="2000">
          <a:solidFill>
            <a:srgbClr val="FFCC66"/>
          </a:solidFill>
          <a:latin typeface="+mn-lt"/>
        </a:defRPr>
      </a:lvl8pPr>
      <a:lvl9pPr marL="3886200" indent="-228600" algn="l" rtl="0" fontAlgn="base">
        <a:spcBef>
          <a:spcPct val="20000"/>
        </a:spcBef>
        <a:spcAft>
          <a:spcPct val="0"/>
        </a:spcAft>
        <a:buChar char="»"/>
        <a:defRPr sz="2000">
          <a:solidFill>
            <a:srgbClr val="FFCC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637E56E-E4F0-4574-B0C7-7F1BAE9ACFBC}" type="datetimeFigureOut">
              <a:rPr lang="en-US" smtClean="0"/>
              <a:pPr/>
              <a:t>3/31/2017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48D4119-4643-4EF7-81F8-EFEF07C2C6C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2503354838"/>
      </p:ext>
    </p:extLst>
  </p:cSld>
  <p:clrMap bg1="lt1" tx1="dk1" bg2="lt2" tx2="dk2" accent1="accent1" accent2="accent2" accent3="accent3" accent4="accent4" accent5="accent5" accent6="accent6" hlink="hlink" folHlink="folHlink"/>
  <p:sldLayoutIdLst>
    <p:sldLayoutId id="2147487052" r:id="rId1"/>
    <p:sldLayoutId id="2147487053" r:id="rId2"/>
    <p:sldLayoutId id="2147487054" r:id="rId3"/>
    <p:sldLayoutId id="2147487055" r:id="rId4"/>
    <p:sldLayoutId id="2147487056" r:id="rId5"/>
    <p:sldLayoutId id="2147487057" r:id="rId6"/>
    <p:sldLayoutId id="2147487058" r:id="rId7"/>
    <p:sldLayoutId id="2147487059" r:id="rId8"/>
    <p:sldLayoutId id="2147487060" r:id="rId9"/>
    <p:sldLayoutId id="2147487061" r:id="rId10"/>
    <p:sldLayoutId id="214748706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89249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228600" y="1393825"/>
            <a:ext cx="86963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6"/>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kumimoji="0" sz="1400">
                <a:solidFill>
                  <a:srgbClr val="CCECFF"/>
                </a:solidFill>
                <a:effectLst/>
                <a:latin typeface="Times New Roman" pitchFamily="18" charset="0"/>
              </a:defRPr>
            </a:lvl1pPr>
          </a:lstStyle>
          <a:p>
            <a:pPr fontAlgn="base">
              <a:spcAft>
                <a:spcPct val="0"/>
              </a:spcAft>
              <a:defRPr/>
            </a:pPr>
            <a:endParaRPr lang="en-US"/>
          </a:p>
        </p:txBody>
      </p:sp>
      <p:sp>
        <p:nvSpPr>
          <p:cNvPr id="8" name="Footer Placeholder 7"/>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CCECFF"/>
                </a:solidFill>
                <a:effectLst/>
                <a:latin typeface="Times New Roman" pitchFamily="18" charset="0"/>
              </a:defRPr>
            </a:lvl1pPr>
          </a:lstStyle>
          <a:p>
            <a:pPr fontAlgn="base">
              <a:spcAft>
                <a:spcPct val="0"/>
              </a:spcAft>
              <a:defRPr/>
            </a:pPr>
            <a:endParaRPr lang="en-US"/>
          </a:p>
        </p:txBody>
      </p:sp>
      <p:sp>
        <p:nvSpPr>
          <p:cNvPr id="9" name="Slide Number Placeholder 8"/>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CCECFF"/>
                </a:solidFill>
                <a:effectLst/>
                <a:latin typeface="Times New Roman" pitchFamily="18" charset="0"/>
              </a:defRPr>
            </a:lvl1pPr>
          </a:lstStyle>
          <a:p>
            <a:pPr fontAlgn="base">
              <a:spcAft>
                <a:spcPct val="0"/>
              </a:spcAft>
              <a:defRPr/>
            </a:pPr>
            <a:fld id="{CF4B6474-1F3B-4CCE-ABE3-AA6CD5EDC671}" type="slidenum">
              <a:rPr lang="en-US"/>
              <a:pPr fontAlgn="base">
                <a:spcAft>
                  <a:spcPct val="0"/>
                </a:spcAft>
                <a:defRPr/>
              </a:pPr>
              <a:t>‹#›</a:t>
            </a:fld>
            <a:endParaRPr lang="en-US"/>
          </a:p>
        </p:txBody>
      </p:sp>
    </p:spTree>
    <p:extLst>
      <p:ext uri="{BB962C8B-B14F-4D97-AF65-F5344CB8AC3E}">
        <p14:creationId xmlns:p14="http://schemas.microsoft.com/office/powerpoint/2010/main" val="1152039892"/>
      </p:ext>
    </p:extLst>
  </p:cSld>
  <p:clrMap bg1="dk2" tx1="lt1" bg2="dk1" tx2="lt2" accent1="accent1" accent2="accent2" accent3="accent3" accent4="accent4" accent5="accent5" accent6="accent6" hlink="hlink" folHlink="folHlink"/>
  <p:sldLayoutIdLst>
    <p:sldLayoutId id="2147487064" r:id="rId1"/>
    <p:sldLayoutId id="2147487065" r:id="rId2"/>
    <p:sldLayoutId id="2147487066" r:id="rId3"/>
    <p:sldLayoutId id="2147487067" r:id="rId4"/>
    <p:sldLayoutId id="2147487068" r:id="rId5"/>
    <p:sldLayoutId id="2147487069" r:id="rId6"/>
    <p:sldLayoutId id="2147487070" r:id="rId7"/>
  </p:sldLayoutIdLst>
  <p:transition/>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Arial" charset="0"/>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Arial"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Arial"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Arial" charset="0"/>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1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emf"/><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8.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oleObject" Target="../embeddings/oleObject1.bin"/><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8.xml"/><Relationship Id="rId7" Type="http://schemas.openxmlformats.org/officeDocument/2006/relationships/image" Target="../media/image43.jpeg"/><Relationship Id="rId2" Type="http://schemas.openxmlformats.org/officeDocument/2006/relationships/slideLayout" Target="../slideLayouts/slideLayout88.xml"/><Relationship Id="rId1" Type="http://schemas.openxmlformats.org/officeDocument/2006/relationships/vmlDrawing" Target="../drawings/vmlDrawing2.v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36.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5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64.gif"/></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5.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4.xm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38.xml"/><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itle 1"/>
          <p:cNvSpPr>
            <a:spLocks noGrp="1"/>
          </p:cNvSpPr>
          <p:nvPr>
            <p:ph type="ctrTitle"/>
          </p:nvPr>
        </p:nvSpPr>
        <p:spPr>
          <a:xfrm>
            <a:off x="-1" y="207819"/>
            <a:ext cx="9144000" cy="1301451"/>
          </a:xfrm>
        </p:spPr>
        <p:txBody>
          <a:bodyPr/>
          <a:lstStyle/>
          <a:p>
            <a:r>
              <a:rPr lang="en-US" sz="3200" b="1" dirty="0" smtClean="0">
                <a:effectLst/>
              </a:rPr>
              <a:t>Humpback whales </a:t>
            </a:r>
            <a:r>
              <a:rPr lang="en-US" sz="3200" b="1" dirty="0">
                <a:effectLst/>
              </a:rPr>
              <a:t>along the US West Coast </a:t>
            </a:r>
            <a:r>
              <a:rPr lang="en-US" sz="3200" b="1" dirty="0" smtClean="0">
                <a:effectLst/>
              </a:rPr>
              <a:t>and relationship to entanglements</a:t>
            </a:r>
            <a:endParaRPr lang="en-US" sz="3200" dirty="0">
              <a:effectLst/>
            </a:endParaRPr>
          </a:p>
        </p:txBody>
      </p:sp>
      <p:sp>
        <p:nvSpPr>
          <p:cNvPr id="216068" name="Subtitle 2"/>
          <p:cNvSpPr>
            <a:spLocks noGrp="1"/>
          </p:cNvSpPr>
          <p:nvPr>
            <p:ph type="subTitle" idx="1"/>
          </p:nvPr>
        </p:nvSpPr>
        <p:spPr>
          <a:xfrm>
            <a:off x="1478659" y="2298224"/>
            <a:ext cx="6400800" cy="1129110"/>
          </a:xfrm>
        </p:spPr>
        <p:txBody>
          <a:bodyPr/>
          <a:lstStyle/>
          <a:p>
            <a:pPr>
              <a:defRPr/>
            </a:pPr>
            <a:r>
              <a:rPr lang="en-US" sz="2400" i="1" dirty="0" smtClean="0"/>
              <a:t>John Calambokidis</a:t>
            </a:r>
          </a:p>
          <a:p>
            <a:pPr>
              <a:defRPr/>
            </a:pPr>
            <a:r>
              <a:rPr lang="en-US" sz="2000" dirty="0" smtClean="0"/>
              <a:t>Cascadia Research</a:t>
            </a:r>
          </a:p>
        </p:txBody>
      </p:sp>
      <p:pic>
        <p:nvPicPr>
          <p:cNvPr id="5" name="Picture 6" descr="C:\Documents and Settings\Owner.CRCGatewayLaptp\My Documents\My Pictures\Best photos\alexeicalambokidis2.jpg"/>
          <p:cNvPicPr>
            <a:picLocks noChangeAspect="1" noChangeArrowheads="1"/>
          </p:cNvPicPr>
          <p:nvPr/>
        </p:nvPicPr>
        <p:blipFill>
          <a:blip r:embed="rId3" cstate="print"/>
          <a:stretch>
            <a:fillRect/>
          </a:stretch>
        </p:blipFill>
        <p:spPr bwMode="auto">
          <a:xfrm>
            <a:off x="6184978" y="4677952"/>
            <a:ext cx="2959021" cy="2180047"/>
          </a:xfrm>
          <a:prstGeom prst="rect">
            <a:avLst/>
          </a:prstGeom>
          <a:noFill/>
          <a:ln w="9525">
            <a:noFill/>
            <a:miter lim="800000"/>
            <a:headEnd/>
            <a:tailEnd/>
          </a:ln>
        </p:spPr>
      </p:pic>
      <p:pic>
        <p:nvPicPr>
          <p:cNvPr id="6" name="Picture 1028" descr="F:\Photos\Mn\Scarring\color3.jpg"/>
          <p:cNvPicPr>
            <a:picLocks noChangeAspect="1" noChangeArrowheads="1"/>
          </p:cNvPicPr>
          <p:nvPr/>
        </p:nvPicPr>
        <p:blipFill>
          <a:blip r:embed="rId4" cstate="print"/>
          <a:srcRect/>
          <a:stretch>
            <a:fillRect/>
          </a:stretch>
        </p:blipFill>
        <p:spPr bwMode="auto">
          <a:xfrm>
            <a:off x="-852" y="4677953"/>
            <a:ext cx="4496347" cy="2180047"/>
          </a:xfrm>
          <a:prstGeom prst="rect">
            <a:avLst/>
          </a:prstGeom>
          <a:noFill/>
          <a:ln w="9525">
            <a:noFill/>
            <a:miter lim="800000"/>
            <a:headEnd/>
            <a:tailEnd/>
          </a:ln>
        </p:spPr>
      </p:pic>
      <p:sp>
        <p:nvSpPr>
          <p:cNvPr id="2" name="TextBox 1"/>
          <p:cNvSpPr txBox="1"/>
          <p:nvPr/>
        </p:nvSpPr>
        <p:spPr>
          <a:xfrm>
            <a:off x="2680259" y="3492640"/>
            <a:ext cx="3997600" cy="923330"/>
          </a:xfrm>
          <a:prstGeom prst="rect">
            <a:avLst/>
          </a:prstGeom>
          <a:noFill/>
        </p:spPr>
        <p:txBody>
          <a:bodyPr wrap="square" rtlCol="0">
            <a:spAutoFit/>
          </a:bodyPr>
          <a:lstStyle/>
          <a:p>
            <a:r>
              <a:rPr lang="en-US" sz="1800" dirty="0" smtClean="0">
                <a:effectLst/>
              </a:rPr>
              <a:t>Support over the years from Sanctuaries, NOAA-Fisheries, SWFSC, Pacific Life, and other sources</a:t>
            </a:r>
            <a:endParaRPr lang="en-US" sz="1800" dirty="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358900" y="-228600"/>
            <a:ext cx="5994400" cy="16764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CC66"/>
                </a:solidFill>
                <a:effectLst/>
                <a:uLnTx/>
                <a:uFillTx/>
                <a:latin typeface="Arial" charset="0"/>
                <a:ea typeface="+mn-ea"/>
                <a:cs typeface="+mn-cs"/>
              </a:rPr>
              <a:t>8 breeding grounds </a:t>
            </a:r>
            <a:endParaRPr kumimoji="0" lang="en-US" sz="4400" b="0" i="0" u="none" strike="noStrike" kern="1200" cap="none" spc="0" normalizeH="0" baseline="0" noProof="0" dirty="0">
              <a:ln>
                <a:noFill/>
              </a:ln>
              <a:solidFill>
                <a:srgbClr val="FFCC00"/>
              </a:solidFill>
              <a:effectLst/>
              <a:uLnTx/>
              <a:uFillTx/>
              <a:latin typeface="Arial" charset="0"/>
              <a:ea typeface="+mn-ea"/>
              <a:cs typeface="+mn-cs"/>
            </a:endParaRPr>
          </a:p>
        </p:txBody>
      </p:sp>
      <p:sp>
        <p:nvSpPr>
          <p:cNvPr id="161795" name="Text Box 3"/>
          <p:cNvSpPr txBox="1">
            <a:spLocks noChangeArrowheads="1"/>
          </p:cNvSpPr>
          <p:nvPr/>
        </p:nvSpPr>
        <p:spPr bwMode="auto">
          <a:xfrm>
            <a:off x="25400" y="3028950"/>
            <a:ext cx="1447800" cy="7032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Okinawa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78</a:t>
            </a:r>
          </a:p>
        </p:txBody>
      </p:sp>
      <p:sp>
        <p:nvSpPr>
          <p:cNvPr id="161796" name="Text Box 4"/>
          <p:cNvSpPr txBox="1">
            <a:spLocks noChangeArrowheads="1"/>
          </p:cNvSpPr>
          <p:nvPr/>
        </p:nvSpPr>
        <p:spPr bwMode="auto">
          <a:xfrm>
            <a:off x="1446213" y="3849688"/>
            <a:ext cx="1447800" cy="70326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Ogasawara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173</a:t>
            </a:r>
          </a:p>
        </p:txBody>
      </p:sp>
      <p:sp>
        <p:nvSpPr>
          <p:cNvPr id="161797" name="Text Box 5"/>
          <p:cNvSpPr txBox="1">
            <a:spLocks noChangeArrowheads="1"/>
          </p:cNvSpPr>
          <p:nvPr/>
        </p:nvSpPr>
        <p:spPr bwMode="auto">
          <a:xfrm>
            <a:off x="3633788" y="6084888"/>
            <a:ext cx="1447800" cy="70326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Hawaii</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229</a:t>
            </a:r>
          </a:p>
        </p:txBody>
      </p:sp>
      <p:sp>
        <p:nvSpPr>
          <p:cNvPr id="161798" name="Text Box 6"/>
          <p:cNvSpPr txBox="1">
            <a:spLocks noChangeArrowheads="1"/>
          </p:cNvSpPr>
          <p:nvPr/>
        </p:nvSpPr>
        <p:spPr bwMode="auto">
          <a:xfrm>
            <a:off x="652463" y="6053138"/>
            <a:ext cx="1447800" cy="70326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Philippines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13</a:t>
            </a:r>
          </a:p>
        </p:txBody>
      </p:sp>
      <p:sp>
        <p:nvSpPr>
          <p:cNvPr id="161799" name="Text Box 7"/>
          <p:cNvSpPr txBox="1">
            <a:spLocks noChangeArrowheads="1"/>
          </p:cNvSpPr>
          <p:nvPr/>
        </p:nvSpPr>
        <p:spPr bwMode="auto">
          <a:xfrm>
            <a:off x="6591300" y="6154738"/>
            <a:ext cx="1752600" cy="70326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Central America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37</a:t>
            </a:r>
          </a:p>
        </p:txBody>
      </p:sp>
      <p:sp>
        <p:nvSpPr>
          <p:cNvPr id="161800" name="Text Box 8"/>
          <p:cNvSpPr txBox="1">
            <a:spLocks noChangeArrowheads="1"/>
          </p:cNvSpPr>
          <p:nvPr/>
        </p:nvSpPr>
        <p:spPr bwMode="auto">
          <a:xfrm>
            <a:off x="5330825" y="3473450"/>
            <a:ext cx="1447800" cy="7032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Mexico Baja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118</a:t>
            </a:r>
          </a:p>
        </p:txBody>
      </p:sp>
      <p:sp>
        <p:nvSpPr>
          <p:cNvPr id="161801" name="Text Box 9"/>
          <p:cNvSpPr txBox="1">
            <a:spLocks noChangeArrowheads="1"/>
          </p:cNvSpPr>
          <p:nvPr/>
        </p:nvSpPr>
        <p:spPr bwMode="auto">
          <a:xfrm>
            <a:off x="7700963" y="3197225"/>
            <a:ext cx="1589087" cy="9477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  Mexico Mainland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63</a:t>
            </a:r>
          </a:p>
        </p:txBody>
      </p:sp>
      <p:sp>
        <p:nvSpPr>
          <p:cNvPr id="161802" name="Text Box 10"/>
          <p:cNvSpPr txBox="1">
            <a:spLocks noChangeArrowheads="1"/>
          </p:cNvSpPr>
          <p:nvPr/>
        </p:nvSpPr>
        <p:spPr bwMode="auto">
          <a:xfrm>
            <a:off x="5372100" y="4559300"/>
            <a:ext cx="1447800" cy="7032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Mexico AR</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N = 115</a:t>
            </a:r>
          </a:p>
        </p:txBody>
      </p:sp>
      <p:sp>
        <p:nvSpPr>
          <p:cNvPr id="161803" name="Rectangle 11"/>
          <p:cNvSpPr>
            <a:spLocks noChangeArrowheads="1"/>
          </p:cNvSpPr>
          <p:nvPr/>
        </p:nvSpPr>
        <p:spPr bwMode="auto">
          <a:xfrm>
            <a:off x="2522538" y="981075"/>
            <a:ext cx="3505200" cy="1736725"/>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mn-ea"/>
                <a:cs typeface="+mn-cs"/>
              </a:rPr>
              <a:t>N = 825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mn-ea"/>
                <a:cs typeface="+mn-cs"/>
              </a:rPr>
              <a:t>2.5:1 males:females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charset="0"/>
                <a:ea typeface="+mn-ea"/>
                <a:cs typeface="+mn-cs"/>
              </a:rPr>
              <a:t>F</a:t>
            </a:r>
            <a:r>
              <a:rPr kumimoji="0" lang="en-US" sz="2400" b="0" i="1" u="none" strike="noStrike" kern="1200" cap="none" spc="0" normalizeH="0" baseline="-25000" noProof="0" dirty="0">
                <a:ln>
                  <a:noFill/>
                </a:ln>
                <a:solidFill>
                  <a:srgbClr val="FFFFFF"/>
                </a:solidFill>
                <a:effectLst/>
                <a:uLnTx/>
                <a:uFillTx/>
                <a:latin typeface="Arial" charset="0"/>
                <a:ea typeface="+mn-ea"/>
                <a:cs typeface="+mn-cs"/>
              </a:rPr>
              <a:t>ST</a:t>
            </a:r>
            <a:r>
              <a:rPr kumimoji="0" lang="en-US" sz="2400" b="0" i="0" u="none" strike="noStrike" kern="1200" cap="none" spc="0" normalizeH="0" baseline="0" noProof="0" dirty="0">
                <a:ln>
                  <a:noFill/>
                </a:ln>
                <a:solidFill>
                  <a:srgbClr val="FFFFFF"/>
                </a:solidFill>
                <a:effectLst/>
                <a:uLnTx/>
                <a:uFillTx/>
                <a:latin typeface="Arial" charset="0"/>
                <a:ea typeface="+mn-ea"/>
                <a:cs typeface="+mn-cs"/>
              </a:rPr>
              <a:t> = 0.105; p &lt; 0.0001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C66"/>
                </a:solidFill>
                <a:effectLst/>
                <a:uLnTx/>
                <a:uFillTx/>
                <a:latin typeface="Arial" charset="0"/>
                <a:ea typeface="+mn-ea"/>
                <a:cs typeface="+mn-cs"/>
              </a:rPr>
              <a:t>Males</a:t>
            </a:r>
            <a:r>
              <a:rPr kumimoji="0" lang="en-US" sz="1800" b="0" i="1" u="none" strike="noStrike" kern="1200" cap="none" spc="0" normalizeH="0" baseline="0" noProof="0" dirty="0">
                <a:ln>
                  <a:noFill/>
                </a:ln>
                <a:solidFill>
                  <a:srgbClr val="FFCC66"/>
                </a:solidFill>
                <a:effectLst/>
                <a:uLnTx/>
                <a:uFillTx/>
                <a:latin typeface="Arial" charset="0"/>
                <a:ea typeface="+mn-ea"/>
                <a:cs typeface="+mn-cs"/>
              </a:rPr>
              <a:t> F</a:t>
            </a:r>
            <a:r>
              <a:rPr kumimoji="0" lang="en-US" sz="1800" b="0" i="1" u="none" strike="noStrike" kern="1200" cap="none" spc="0" normalizeH="0" baseline="-25000" noProof="0" dirty="0">
                <a:ln>
                  <a:noFill/>
                </a:ln>
                <a:solidFill>
                  <a:srgbClr val="FFCC66"/>
                </a:solidFill>
                <a:effectLst/>
                <a:uLnTx/>
                <a:uFillTx/>
                <a:latin typeface="Arial" charset="0"/>
                <a:ea typeface="+mn-ea"/>
                <a:cs typeface="+mn-cs"/>
              </a:rPr>
              <a:t>ST</a:t>
            </a:r>
            <a:r>
              <a:rPr kumimoji="0" lang="en-US" sz="1800" b="0" i="0" u="none" strike="noStrike" kern="1200" cap="none" spc="0" normalizeH="0" baseline="0" noProof="0" dirty="0">
                <a:ln>
                  <a:noFill/>
                </a:ln>
                <a:solidFill>
                  <a:srgbClr val="FFCC66"/>
                </a:solidFill>
                <a:effectLst/>
                <a:uLnTx/>
                <a:uFillTx/>
                <a:latin typeface="Arial" charset="0"/>
                <a:ea typeface="+mn-ea"/>
                <a:cs typeface="+mn-cs"/>
              </a:rPr>
              <a:t> = 0.124; p &lt; 0.0001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C66"/>
                </a:solidFill>
                <a:effectLst/>
                <a:uLnTx/>
                <a:uFillTx/>
                <a:latin typeface="Arial" charset="0"/>
                <a:ea typeface="+mn-ea"/>
                <a:cs typeface="+mn-cs"/>
              </a:rPr>
              <a:t>Females </a:t>
            </a:r>
            <a:r>
              <a:rPr kumimoji="0" lang="en-US" sz="1800" b="0" i="1" u="none" strike="noStrike" kern="1200" cap="none" spc="0" normalizeH="0" baseline="0" noProof="0" dirty="0">
                <a:ln>
                  <a:noFill/>
                </a:ln>
                <a:solidFill>
                  <a:srgbClr val="FFCC66"/>
                </a:solidFill>
                <a:effectLst/>
                <a:uLnTx/>
                <a:uFillTx/>
                <a:latin typeface="Arial" charset="0"/>
                <a:ea typeface="+mn-ea"/>
                <a:cs typeface="+mn-cs"/>
              </a:rPr>
              <a:t>F</a:t>
            </a:r>
            <a:r>
              <a:rPr kumimoji="0" lang="en-US" sz="1800" b="0" i="1" u="none" strike="noStrike" kern="1200" cap="none" spc="0" normalizeH="0" baseline="-25000" noProof="0" dirty="0">
                <a:ln>
                  <a:noFill/>
                </a:ln>
                <a:solidFill>
                  <a:srgbClr val="FFCC66"/>
                </a:solidFill>
                <a:effectLst/>
                <a:uLnTx/>
                <a:uFillTx/>
                <a:latin typeface="Arial" charset="0"/>
                <a:ea typeface="+mn-ea"/>
                <a:cs typeface="+mn-cs"/>
              </a:rPr>
              <a:t>ST</a:t>
            </a:r>
            <a:r>
              <a:rPr kumimoji="0" lang="en-US" sz="1800" b="0" i="0" u="none" strike="noStrike" kern="1200" cap="none" spc="0" normalizeH="0" baseline="0" noProof="0" dirty="0">
                <a:ln>
                  <a:noFill/>
                </a:ln>
                <a:solidFill>
                  <a:srgbClr val="FFCC66"/>
                </a:solidFill>
                <a:effectLst/>
                <a:uLnTx/>
                <a:uFillTx/>
                <a:latin typeface="Arial" charset="0"/>
                <a:ea typeface="+mn-ea"/>
                <a:cs typeface="+mn-cs"/>
              </a:rPr>
              <a:t> = 0.087; p &lt; 0.0001</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61804" name="Picture 12" descr="Okinawa"/>
          <p:cNvPicPr>
            <a:picLocks noChangeAspect="1" noChangeArrowheads="1"/>
          </p:cNvPicPr>
          <p:nvPr/>
        </p:nvPicPr>
        <p:blipFill>
          <a:blip r:embed="rId3" cstate="print"/>
          <a:srcRect/>
          <a:stretch>
            <a:fillRect/>
          </a:stretch>
        </p:blipFill>
        <p:spPr bwMode="auto">
          <a:xfrm>
            <a:off x="19050" y="3589338"/>
            <a:ext cx="1524000" cy="1468437"/>
          </a:xfrm>
          <a:prstGeom prst="rect">
            <a:avLst/>
          </a:prstGeom>
          <a:noFill/>
        </p:spPr>
      </p:pic>
      <p:pic>
        <p:nvPicPr>
          <p:cNvPr id="161805" name="Picture 13" descr="Ogasawara"/>
          <p:cNvPicPr>
            <a:picLocks noChangeAspect="1" noChangeArrowheads="1"/>
          </p:cNvPicPr>
          <p:nvPr/>
        </p:nvPicPr>
        <p:blipFill>
          <a:blip r:embed="rId4" cstate="print"/>
          <a:srcRect/>
          <a:stretch>
            <a:fillRect/>
          </a:stretch>
        </p:blipFill>
        <p:spPr bwMode="auto">
          <a:xfrm>
            <a:off x="1333500" y="4376738"/>
            <a:ext cx="1638300" cy="1495425"/>
          </a:xfrm>
          <a:prstGeom prst="rect">
            <a:avLst/>
          </a:prstGeom>
          <a:noFill/>
        </p:spPr>
      </p:pic>
      <p:pic>
        <p:nvPicPr>
          <p:cNvPr id="161806" name="Picture 14" descr="Phillipines"/>
          <p:cNvPicPr>
            <a:picLocks noChangeAspect="1" noChangeArrowheads="1"/>
          </p:cNvPicPr>
          <p:nvPr/>
        </p:nvPicPr>
        <p:blipFill>
          <a:blip r:embed="rId5" cstate="print"/>
          <a:srcRect/>
          <a:stretch>
            <a:fillRect/>
          </a:stretch>
        </p:blipFill>
        <p:spPr bwMode="auto">
          <a:xfrm>
            <a:off x="152400" y="5022850"/>
            <a:ext cx="1390650" cy="1155700"/>
          </a:xfrm>
          <a:prstGeom prst="rect">
            <a:avLst/>
          </a:prstGeom>
          <a:noFill/>
        </p:spPr>
      </p:pic>
      <p:pic>
        <p:nvPicPr>
          <p:cNvPr id="161807" name="Picture 15" descr="Hawaii"/>
          <p:cNvPicPr>
            <a:picLocks noChangeAspect="1" noChangeArrowheads="1"/>
          </p:cNvPicPr>
          <p:nvPr/>
        </p:nvPicPr>
        <p:blipFill>
          <a:blip r:embed="rId6" cstate="print"/>
          <a:srcRect/>
          <a:stretch>
            <a:fillRect/>
          </a:stretch>
        </p:blipFill>
        <p:spPr bwMode="auto">
          <a:xfrm>
            <a:off x="3344863" y="4437063"/>
            <a:ext cx="1939925" cy="1736725"/>
          </a:xfrm>
          <a:prstGeom prst="rect">
            <a:avLst/>
          </a:prstGeom>
          <a:noFill/>
        </p:spPr>
      </p:pic>
      <p:pic>
        <p:nvPicPr>
          <p:cNvPr id="161808" name="Picture 16" descr="MXBA"/>
          <p:cNvPicPr>
            <a:picLocks noChangeAspect="1" noChangeArrowheads="1"/>
          </p:cNvPicPr>
          <p:nvPr/>
        </p:nvPicPr>
        <p:blipFill>
          <a:blip r:embed="rId7" cstate="print"/>
          <a:srcRect/>
          <a:stretch>
            <a:fillRect/>
          </a:stretch>
        </p:blipFill>
        <p:spPr bwMode="auto">
          <a:xfrm>
            <a:off x="6113463" y="3211513"/>
            <a:ext cx="2135187" cy="1387475"/>
          </a:xfrm>
          <a:prstGeom prst="rect">
            <a:avLst/>
          </a:prstGeom>
          <a:noFill/>
        </p:spPr>
      </p:pic>
      <p:pic>
        <p:nvPicPr>
          <p:cNvPr id="161809" name="Picture 17" descr="MXML"/>
          <p:cNvPicPr>
            <a:picLocks noChangeAspect="1" noChangeArrowheads="1"/>
          </p:cNvPicPr>
          <p:nvPr/>
        </p:nvPicPr>
        <p:blipFill>
          <a:blip r:embed="rId8" cstate="print"/>
          <a:srcRect/>
          <a:stretch>
            <a:fillRect/>
          </a:stretch>
        </p:blipFill>
        <p:spPr bwMode="auto">
          <a:xfrm>
            <a:off x="6807200" y="3954463"/>
            <a:ext cx="3395663" cy="1557337"/>
          </a:xfrm>
          <a:prstGeom prst="rect">
            <a:avLst/>
          </a:prstGeom>
          <a:noFill/>
        </p:spPr>
      </p:pic>
      <p:pic>
        <p:nvPicPr>
          <p:cNvPr id="161810" name="Picture 18" descr="MXAR"/>
          <p:cNvPicPr>
            <a:picLocks noChangeAspect="1" noChangeArrowheads="1"/>
          </p:cNvPicPr>
          <p:nvPr/>
        </p:nvPicPr>
        <p:blipFill>
          <a:blip r:embed="rId9" cstate="print"/>
          <a:srcRect/>
          <a:stretch>
            <a:fillRect/>
          </a:stretch>
        </p:blipFill>
        <p:spPr bwMode="auto">
          <a:xfrm>
            <a:off x="5748338" y="4602163"/>
            <a:ext cx="2600325" cy="1425575"/>
          </a:xfrm>
          <a:prstGeom prst="rect">
            <a:avLst/>
          </a:prstGeom>
          <a:noFill/>
        </p:spPr>
      </p:pic>
      <p:pic>
        <p:nvPicPr>
          <p:cNvPr id="161811" name="Picture 19" descr="CentAM"/>
          <p:cNvPicPr>
            <a:picLocks noChangeAspect="1" noChangeArrowheads="1"/>
          </p:cNvPicPr>
          <p:nvPr/>
        </p:nvPicPr>
        <p:blipFill>
          <a:blip r:embed="rId10" cstate="print"/>
          <a:srcRect/>
          <a:stretch>
            <a:fillRect/>
          </a:stretch>
        </p:blipFill>
        <p:spPr bwMode="auto">
          <a:xfrm>
            <a:off x="8053388" y="5770563"/>
            <a:ext cx="1281112" cy="1087437"/>
          </a:xfrm>
          <a:prstGeom prst="rect">
            <a:avLst/>
          </a:prstGeom>
          <a:noFill/>
        </p:spPr>
      </p:pic>
    </p:spTree>
    <p:extLst>
      <p:ext uri="{BB962C8B-B14F-4D97-AF65-F5344CB8AC3E}">
        <p14:creationId xmlns:p14="http://schemas.microsoft.com/office/powerpoint/2010/main" val="1552280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NBC"/>
          <p:cNvPicPr>
            <a:picLocks noChangeAspect="1" noChangeArrowheads="1"/>
          </p:cNvPicPr>
          <p:nvPr/>
        </p:nvPicPr>
        <p:blipFill>
          <a:blip r:embed="rId3" cstate="print"/>
          <a:srcRect/>
          <a:stretch>
            <a:fillRect/>
          </a:stretch>
        </p:blipFill>
        <p:spPr bwMode="auto">
          <a:xfrm>
            <a:off x="7458075" y="2157413"/>
            <a:ext cx="1866900" cy="1570037"/>
          </a:xfrm>
          <a:prstGeom prst="rect">
            <a:avLst/>
          </a:prstGeom>
          <a:noFill/>
        </p:spPr>
      </p:pic>
      <p:pic>
        <p:nvPicPr>
          <p:cNvPr id="167939" name="Picture 3" descr="SEA"/>
          <p:cNvPicPr>
            <a:picLocks noChangeAspect="1" noChangeArrowheads="1"/>
          </p:cNvPicPr>
          <p:nvPr/>
        </p:nvPicPr>
        <p:blipFill>
          <a:blip r:embed="rId4" cstate="print"/>
          <a:srcRect/>
          <a:stretch>
            <a:fillRect/>
          </a:stretch>
        </p:blipFill>
        <p:spPr bwMode="auto">
          <a:xfrm>
            <a:off x="6958013" y="500063"/>
            <a:ext cx="2185987" cy="1722437"/>
          </a:xfrm>
          <a:prstGeom prst="rect">
            <a:avLst/>
          </a:prstGeom>
          <a:noFill/>
        </p:spPr>
      </p:pic>
      <p:pic>
        <p:nvPicPr>
          <p:cNvPr id="167940" name="Picture 4" descr="WGOA"/>
          <p:cNvPicPr>
            <a:picLocks noChangeAspect="1" noChangeArrowheads="1"/>
          </p:cNvPicPr>
          <p:nvPr/>
        </p:nvPicPr>
        <p:blipFill>
          <a:blip r:embed="rId5" cstate="print"/>
          <a:srcRect/>
          <a:stretch>
            <a:fillRect/>
          </a:stretch>
        </p:blipFill>
        <p:spPr bwMode="auto">
          <a:xfrm>
            <a:off x="3916363" y="998538"/>
            <a:ext cx="1938337" cy="1716087"/>
          </a:xfrm>
          <a:prstGeom prst="rect">
            <a:avLst/>
          </a:prstGeom>
          <a:noFill/>
        </p:spPr>
      </p:pic>
      <p:pic>
        <p:nvPicPr>
          <p:cNvPr id="167941" name="Picture 5" descr="EAL"/>
          <p:cNvPicPr>
            <a:picLocks noChangeAspect="1" noChangeArrowheads="1"/>
          </p:cNvPicPr>
          <p:nvPr/>
        </p:nvPicPr>
        <p:blipFill>
          <a:blip r:embed="rId6" cstate="print"/>
          <a:srcRect/>
          <a:stretch>
            <a:fillRect/>
          </a:stretch>
        </p:blipFill>
        <p:spPr bwMode="auto">
          <a:xfrm>
            <a:off x="2476500" y="1625600"/>
            <a:ext cx="1581150" cy="1547813"/>
          </a:xfrm>
          <a:prstGeom prst="rect">
            <a:avLst/>
          </a:prstGeom>
          <a:noFill/>
        </p:spPr>
      </p:pic>
      <p:pic>
        <p:nvPicPr>
          <p:cNvPr id="167942" name="Picture 6" descr="bering"/>
          <p:cNvPicPr>
            <a:picLocks noChangeAspect="1" noChangeArrowheads="1"/>
          </p:cNvPicPr>
          <p:nvPr/>
        </p:nvPicPr>
        <p:blipFill>
          <a:blip r:embed="rId7" cstate="print"/>
          <a:srcRect/>
          <a:stretch>
            <a:fillRect/>
          </a:stretch>
        </p:blipFill>
        <p:spPr bwMode="auto">
          <a:xfrm>
            <a:off x="1917700" y="0"/>
            <a:ext cx="1878013" cy="1665288"/>
          </a:xfrm>
          <a:prstGeom prst="rect">
            <a:avLst/>
          </a:prstGeom>
          <a:noFill/>
        </p:spPr>
      </p:pic>
      <p:sp>
        <p:nvSpPr>
          <p:cNvPr id="167943" name="Rectangle 7"/>
          <p:cNvSpPr>
            <a:spLocks noGrp="1" noChangeArrowheads="1"/>
          </p:cNvSpPr>
          <p:nvPr>
            <p:ph type="title"/>
          </p:nvPr>
        </p:nvSpPr>
        <p:spPr>
          <a:xfrm>
            <a:off x="0" y="3490913"/>
            <a:ext cx="6570663" cy="1143000"/>
          </a:xfrm>
        </p:spPr>
        <p:txBody>
          <a:bodyPr/>
          <a:lstStyle/>
          <a:p>
            <a:r>
              <a:rPr lang="en-US" smtClean="0"/>
              <a:t>7 feeding ‘stocks’ </a:t>
            </a:r>
            <a:endParaRPr lang="en-US" smtClean="0">
              <a:solidFill>
                <a:srgbClr val="FFCC00"/>
              </a:solidFill>
            </a:endParaRPr>
          </a:p>
        </p:txBody>
      </p:sp>
      <p:sp>
        <p:nvSpPr>
          <p:cNvPr id="167944" name="Text Box 8"/>
          <p:cNvSpPr txBox="1">
            <a:spLocks noChangeArrowheads="1"/>
          </p:cNvSpPr>
          <p:nvPr/>
        </p:nvSpPr>
        <p:spPr bwMode="auto">
          <a:xfrm>
            <a:off x="244475" y="2451100"/>
            <a:ext cx="971550" cy="336550"/>
          </a:xfrm>
          <a:prstGeom prst="rect">
            <a:avLst/>
          </a:prstGeom>
          <a:noFill/>
          <a:ln w="9525">
            <a:noFill/>
            <a:miter lim="800000"/>
            <a:headEnd/>
            <a:tailEnd/>
          </a:ln>
          <a:effectLst/>
        </p:spPr>
        <p:txBody>
          <a:bodyPr>
            <a:spAutoFit/>
          </a:bodyPr>
          <a:lstStyle/>
          <a:p>
            <a:pPr eaLnBrk="1" hangingPunct="1">
              <a:spcBef>
                <a:spcPct val="50000"/>
              </a:spcBef>
            </a:pPr>
            <a:r>
              <a:rPr kumimoji="0" lang="en-US" sz="1600" smtClean="0">
                <a:solidFill>
                  <a:srgbClr val="FFFFFF"/>
                </a:solidFill>
                <a:effectLst/>
                <a:latin typeface="Arial" pitchFamily="34" charset="0"/>
              </a:rPr>
              <a:t>Russia</a:t>
            </a:r>
          </a:p>
        </p:txBody>
      </p:sp>
      <p:sp>
        <p:nvSpPr>
          <p:cNvPr id="167945" name="Text Box 9"/>
          <p:cNvSpPr txBox="1">
            <a:spLocks noChangeArrowheads="1"/>
          </p:cNvSpPr>
          <p:nvPr/>
        </p:nvSpPr>
        <p:spPr bwMode="auto">
          <a:xfrm>
            <a:off x="1906588" y="1581150"/>
            <a:ext cx="971550" cy="581025"/>
          </a:xfrm>
          <a:prstGeom prst="rect">
            <a:avLst/>
          </a:prstGeom>
          <a:noFill/>
          <a:ln w="9525">
            <a:noFill/>
            <a:miter lim="800000"/>
            <a:headEnd/>
            <a:tailEnd/>
          </a:ln>
          <a:effectLst/>
        </p:spPr>
        <p:txBody>
          <a:bodyPr>
            <a:spAutoFit/>
          </a:bodyPr>
          <a:lstStyle/>
          <a:p>
            <a:pPr eaLnBrk="1" hangingPunct="1">
              <a:spcBef>
                <a:spcPct val="50000"/>
              </a:spcBef>
            </a:pPr>
            <a:r>
              <a:rPr kumimoji="0" lang="en-US" sz="1600" smtClean="0">
                <a:solidFill>
                  <a:srgbClr val="FFFFFF"/>
                </a:solidFill>
                <a:effectLst/>
                <a:latin typeface="Arial" pitchFamily="34" charset="0"/>
              </a:rPr>
              <a:t>Bering Sea</a:t>
            </a:r>
          </a:p>
        </p:txBody>
      </p:sp>
      <p:sp>
        <p:nvSpPr>
          <p:cNvPr id="167946" name="Text Box 10"/>
          <p:cNvSpPr txBox="1">
            <a:spLocks noChangeArrowheads="1"/>
          </p:cNvSpPr>
          <p:nvPr/>
        </p:nvSpPr>
        <p:spPr bwMode="auto">
          <a:xfrm>
            <a:off x="3841750" y="2624138"/>
            <a:ext cx="2411413" cy="336550"/>
          </a:xfrm>
          <a:prstGeom prst="rect">
            <a:avLst/>
          </a:prstGeom>
          <a:noFill/>
          <a:ln w="9525">
            <a:noFill/>
            <a:miter lim="800000"/>
            <a:headEnd/>
            <a:tailEnd/>
          </a:ln>
          <a:effectLst/>
        </p:spPr>
        <p:txBody>
          <a:bodyPr>
            <a:spAutoFit/>
          </a:bodyPr>
          <a:lstStyle/>
          <a:p>
            <a:pPr eaLnBrk="1" hangingPunct="1">
              <a:spcBef>
                <a:spcPct val="50000"/>
              </a:spcBef>
            </a:pPr>
            <a:r>
              <a:rPr kumimoji="0" lang="en-US" sz="1600" smtClean="0">
                <a:solidFill>
                  <a:srgbClr val="FFFFFF"/>
                </a:solidFill>
                <a:effectLst/>
                <a:latin typeface="Arial" pitchFamily="34" charset="0"/>
              </a:rPr>
              <a:t>W Gulf of  Alaska</a:t>
            </a:r>
          </a:p>
        </p:txBody>
      </p:sp>
      <p:sp>
        <p:nvSpPr>
          <p:cNvPr id="167947" name="Text Box 11"/>
          <p:cNvSpPr txBox="1">
            <a:spLocks noChangeArrowheads="1"/>
          </p:cNvSpPr>
          <p:nvPr/>
        </p:nvSpPr>
        <p:spPr bwMode="auto">
          <a:xfrm>
            <a:off x="6588125" y="3592513"/>
            <a:ext cx="1485900" cy="581025"/>
          </a:xfrm>
          <a:prstGeom prst="rect">
            <a:avLst/>
          </a:prstGeom>
          <a:noFill/>
          <a:ln w="9525">
            <a:noFill/>
            <a:miter lim="800000"/>
            <a:headEnd/>
            <a:tailEnd/>
          </a:ln>
          <a:effectLst/>
        </p:spPr>
        <p:txBody>
          <a:bodyPr>
            <a:spAutoFit/>
          </a:bodyPr>
          <a:lstStyle/>
          <a:p>
            <a:pPr eaLnBrk="1" hangingPunct="1">
              <a:spcBef>
                <a:spcPct val="50000"/>
              </a:spcBef>
            </a:pPr>
            <a:r>
              <a:rPr kumimoji="0" lang="en-US" sz="1600" smtClean="0">
                <a:solidFill>
                  <a:srgbClr val="FFFFFF"/>
                </a:solidFill>
                <a:effectLst/>
                <a:latin typeface="Arial" pitchFamily="34" charset="0"/>
              </a:rPr>
              <a:t>SBC/ Washington</a:t>
            </a:r>
          </a:p>
        </p:txBody>
      </p:sp>
      <p:sp>
        <p:nvSpPr>
          <p:cNvPr id="167948" name="Text Box 12"/>
          <p:cNvSpPr txBox="1">
            <a:spLocks noChangeArrowheads="1"/>
          </p:cNvSpPr>
          <p:nvPr/>
        </p:nvSpPr>
        <p:spPr bwMode="auto">
          <a:xfrm>
            <a:off x="6738938" y="6062663"/>
            <a:ext cx="1181100" cy="581025"/>
          </a:xfrm>
          <a:prstGeom prst="rect">
            <a:avLst/>
          </a:prstGeom>
          <a:noFill/>
          <a:ln w="9525">
            <a:noFill/>
            <a:miter lim="800000"/>
            <a:headEnd/>
            <a:tailEnd/>
          </a:ln>
          <a:effectLst/>
        </p:spPr>
        <p:txBody>
          <a:bodyPr>
            <a:spAutoFit/>
          </a:bodyPr>
          <a:lstStyle/>
          <a:p>
            <a:pPr eaLnBrk="1" hangingPunct="1">
              <a:spcBef>
                <a:spcPct val="50000"/>
              </a:spcBef>
            </a:pPr>
            <a:r>
              <a:rPr kumimoji="0" lang="en-US" sz="1600" smtClean="0">
                <a:solidFill>
                  <a:srgbClr val="FFFFFF"/>
                </a:solidFill>
                <a:effectLst/>
                <a:latin typeface="Arial" pitchFamily="34" charset="0"/>
              </a:rPr>
              <a:t>California/Oregon</a:t>
            </a:r>
          </a:p>
        </p:txBody>
      </p:sp>
      <p:sp>
        <p:nvSpPr>
          <p:cNvPr id="167949" name="Line 13"/>
          <p:cNvSpPr>
            <a:spLocks noChangeShapeType="1"/>
          </p:cNvSpPr>
          <p:nvPr/>
        </p:nvSpPr>
        <p:spPr bwMode="auto">
          <a:xfrm>
            <a:off x="2857500" y="787400"/>
            <a:ext cx="520700" cy="1422400"/>
          </a:xfrm>
          <a:prstGeom prst="line">
            <a:avLst/>
          </a:prstGeom>
          <a:noFill/>
          <a:ln w="76200">
            <a:solidFill>
              <a:schemeClr val="bg1"/>
            </a:solidFill>
            <a:round/>
            <a:headEnd type="triangle" w="med" len="med"/>
            <a:tailEnd type="triangle" w="med" len="me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0" name="Line 14"/>
          <p:cNvSpPr>
            <a:spLocks noChangeShapeType="1"/>
          </p:cNvSpPr>
          <p:nvPr/>
        </p:nvSpPr>
        <p:spPr bwMode="auto">
          <a:xfrm flipV="1">
            <a:off x="3398838" y="1866900"/>
            <a:ext cx="1528762" cy="422275"/>
          </a:xfrm>
          <a:prstGeom prst="line">
            <a:avLst/>
          </a:prstGeom>
          <a:noFill/>
          <a:ln w="76200">
            <a:solidFill>
              <a:schemeClr val="bg1"/>
            </a:solidFill>
            <a:round/>
            <a:headEnd type="triangle" w="med" len="med"/>
            <a:tailEnd type="triangle" w="med" len="me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1" name="Line 15"/>
          <p:cNvSpPr>
            <a:spLocks noChangeShapeType="1"/>
          </p:cNvSpPr>
          <p:nvPr/>
        </p:nvSpPr>
        <p:spPr bwMode="auto">
          <a:xfrm>
            <a:off x="8043863" y="1528763"/>
            <a:ext cx="376237" cy="1354137"/>
          </a:xfrm>
          <a:prstGeom prst="line">
            <a:avLst/>
          </a:prstGeom>
          <a:noFill/>
          <a:ln w="76200">
            <a:solidFill>
              <a:schemeClr val="bg1"/>
            </a:solidFill>
            <a:round/>
            <a:headEnd type="triangle" w="med" len="med"/>
            <a:tailEnd type="triangle" w="med" len="me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2" name="Line 16"/>
          <p:cNvSpPr>
            <a:spLocks noChangeShapeType="1"/>
          </p:cNvSpPr>
          <p:nvPr/>
        </p:nvSpPr>
        <p:spPr bwMode="auto">
          <a:xfrm>
            <a:off x="7112000" y="4914900"/>
            <a:ext cx="2032000" cy="228600"/>
          </a:xfrm>
          <a:prstGeom prst="line">
            <a:avLst/>
          </a:prstGeom>
          <a:noFill/>
          <a:ln w="38100">
            <a:solidFill>
              <a:schemeClr val="accent1"/>
            </a:solidFill>
            <a:prstDash val="dash"/>
            <a:round/>
            <a:headEnd/>
            <a:tailEn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3" name="Line 17"/>
          <p:cNvSpPr>
            <a:spLocks noChangeShapeType="1"/>
          </p:cNvSpPr>
          <p:nvPr/>
        </p:nvSpPr>
        <p:spPr bwMode="auto">
          <a:xfrm>
            <a:off x="7200900" y="3467100"/>
            <a:ext cx="1943100" cy="279400"/>
          </a:xfrm>
          <a:prstGeom prst="line">
            <a:avLst/>
          </a:prstGeom>
          <a:noFill/>
          <a:ln w="38100">
            <a:solidFill>
              <a:schemeClr val="accent1"/>
            </a:solidFill>
            <a:prstDash val="dash"/>
            <a:round/>
            <a:headEnd/>
            <a:tailEn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4" name="Line 18"/>
          <p:cNvSpPr>
            <a:spLocks noChangeShapeType="1"/>
          </p:cNvSpPr>
          <p:nvPr/>
        </p:nvSpPr>
        <p:spPr bwMode="auto">
          <a:xfrm flipH="1">
            <a:off x="6808788" y="366713"/>
            <a:ext cx="876300" cy="1676400"/>
          </a:xfrm>
          <a:prstGeom prst="line">
            <a:avLst/>
          </a:prstGeom>
          <a:noFill/>
          <a:ln w="38100">
            <a:solidFill>
              <a:schemeClr val="accent1"/>
            </a:solidFill>
            <a:prstDash val="dash"/>
            <a:round/>
            <a:headEnd/>
            <a:tailEn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5" name="Line 19"/>
          <p:cNvSpPr>
            <a:spLocks noChangeShapeType="1"/>
          </p:cNvSpPr>
          <p:nvPr/>
        </p:nvSpPr>
        <p:spPr bwMode="auto">
          <a:xfrm>
            <a:off x="4867275" y="506413"/>
            <a:ext cx="1201738" cy="1662112"/>
          </a:xfrm>
          <a:prstGeom prst="line">
            <a:avLst/>
          </a:prstGeom>
          <a:noFill/>
          <a:ln w="38100">
            <a:solidFill>
              <a:schemeClr val="accent1"/>
            </a:solidFill>
            <a:prstDash val="dash"/>
            <a:round/>
            <a:headEnd/>
            <a:tailEn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6" name="Line 20"/>
          <p:cNvSpPr>
            <a:spLocks noChangeShapeType="1"/>
          </p:cNvSpPr>
          <p:nvPr/>
        </p:nvSpPr>
        <p:spPr bwMode="auto">
          <a:xfrm>
            <a:off x="1465263" y="850900"/>
            <a:ext cx="406400" cy="2006600"/>
          </a:xfrm>
          <a:prstGeom prst="line">
            <a:avLst/>
          </a:prstGeom>
          <a:noFill/>
          <a:ln w="38100">
            <a:solidFill>
              <a:schemeClr val="accent1"/>
            </a:solidFill>
            <a:prstDash val="dash"/>
            <a:round/>
            <a:headEnd/>
            <a:tailEn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7" name="Line 21"/>
          <p:cNvSpPr>
            <a:spLocks noChangeShapeType="1"/>
          </p:cNvSpPr>
          <p:nvPr/>
        </p:nvSpPr>
        <p:spPr bwMode="auto">
          <a:xfrm flipH="1">
            <a:off x="3016250" y="1012825"/>
            <a:ext cx="930275" cy="2243138"/>
          </a:xfrm>
          <a:prstGeom prst="line">
            <a:avLst/>
          </a:prstGeom>
          <a:noFill/>
          <a:ln w="38100">
            <a:solidFill>
              <a:schemeClr val="accent1"/>
            </a:solidFill>
            <a:prstDash val="dash"/>
            <a:round/>
            <a:headEnd/>
            <a:tailEnd/>
          </a:ln>
          <a:effectLst/>
        </p:spPr>
        <p:txBody>
          <a:bodyPr wrap="none" anchor="ctr"/>
          <a:lstStyle/>
          <a:p>
            <a:pPr algn="l" eaLnBrk="1" hangingPunct="1"/>
            <a:endParaRPr kumimoji="0" lang="en-US" sz="1600" smtClean="0">
              <a:solidFill>
                <a:srgbClr val="000000"/>
              </a:solidFill>
              <a:effectLst/>
              <a:latin typeface="Arial" pitchFamily="34" charset="0"/>
            </a:endParaRPr>
          </a:p>
        </p:txBody>
      </p:sp>
      <p:sp>
        <p:nvSpPr>
          <p:cNvPr id="167958" name="Text Box 22"/>
          <p:cNvSpPr txBox="1">
            <a:spLocks noChangeArrowheads="1"/>
          </p:cNvSpPr>
          <p:nvPr/>
        </p:nvSpPr>
        <p:spPr bwMode="auto">
          <a:xfrm>
            <a:off x="5008563" y="134938"/>
            <a:ext cx="2378075" cy="336550"/>
          </a:xfrm>
          <a:prstGeom prst="rect">
            <a:avLst/>
          </a:prstGeom>
          <a:noFill/>
          <a:ln w="9525">
            <a:noFill/>
            <a:miter lim="800000"/>
            <a:headEnd/>
            <a:tailEnd/>
          </a:ln>
          <a:effectLst/>
        </p:spPr>
        <p:txBody>
          <a:bodyPr>
            <a:spAutoFit/>
          </a:bodyPr>
          <a:lstStyle/>
          <a:p>
            <a:pPr eaLnBrk="1" hangingPunct="1">
              <a:spcBef>
                <a:spcPct val="50000"/>
              </a:spcBef>
            </a:pPr>
            <a:r>
              <a:rPr kumimoji="0" lang="en-US" sz="1600" smtClean="0">
                <a:solidFill>
                  <a:srgbClr val="FFFFFF"/>
                </a:solidFill>
                <a:effectLst/>
                <a:latin typeface="Arial" pitchFamily="34" charset="0"/>
              </a:rPr>
              <a:t>N Gulf of Alaska</a:t>
            </a:r>
          </a:p>
        </p:txBody>
      </p:sp>
      <p:sp>
        <p:nvSpPr>
          <p:cNvPr id="167959" name="Rectangle 23"/>
          <p:cNvSpPr>
            <a:spLocks noGrp="1" noChangeArrowheads="1"/>
          </p:cNvSpPr>
          <p:nvPr>
            <p:ph type="body" idx="1"/>
          </p:nvPr>
        </p:nvSpPr>
        <p:spPr>
          <a:xfrm>
            <a:off x="87313" y="4449763"/>
            <a:ext cx="8029575" cy="2255837"/>
          </a:xfrm>
        </p:spPr>
        <p:txBody>
          <a:bodyPr/>
          <a:lstStyle/>
          <a:p>
            <a:r>
              <a:rPr lang="en-US" sz="2400" smtClean="0"/>
              <a:t>dashed lines separate regions that differ significantly</a:t>
            </a:r>
          </a:p>
          <a:p>
            <a:pPr>
              <a:spcBef>
                <a:spcPct val="0"/>
              </a:spcBef>
            </a:pPr>
            <a:r>
              <a:rPr lang="en-US" sz="2400" smtClean="0"/>
              <a:t>arrow connect regions that are NOT different</a:t>
            </a:r>
          </a:p>
          <a:p>
            <a:pPr lvl="1">
              <a:spcBef>
                <a:spcPct val="0"/>
              </a:spcBef>
            </a:pPr>
            <a:r>
              <a:rPr lang="en-US" sz="2000" smtClean="0"/>
              <a:t>Bering and W Aleutian</a:t>
            </a:r>
          </a:p>
          <a:p>
            <a:pPr lvl="1">
              <a:spcBef>
                <a:spcPct val="0"/>
              </a:spcBef>
            </a:pPr>
            <a:r>
              <a:rPr lang="en-US" sz="2000" smtClean="0"/>
              <a:t>W Aleutian and W Gulf of Alaska</a:t>
            </a:r>
          </a:p>
          <a:p>
            <a:pPr lvl="1">
              <a:spcBef>
                <a:spcPct val="0"/>
              </a:spcBef>
            </a:pPr>
            <a:r>
              <a:rPr lang="en-US" sz="2000" smtClean="0"/>
              <a:t>SE Alaska and N British Colombia</a:t>
            </a:r>
            <a:endParaRPr lang="en-US" sz="2400" smtClean="0">
              <a:solidFill>
                <a:schemeClr val="bg1"/>
              </a:solidFill>
            </a:endParaRPr>
          </a:p>
        </p:txBody>
      </p:sp>
      <p:sp>
        <p:nvSpPr>
          <p:cNvPr id="167960" name="Rectangle 24"/>
          <p:cNvSpPr>
            <a:spLocks noChangeArrowheads="1"/>
          </p:cNvSpPr>
          <p:nvPr/>
        </p:nvSpPr>
        <p:spPr bwMode="auto">
          <a:xfrm>
            <a:off x="6586538" y="2230438"/>
            <a:ext cx="1301750" cy="641350"/>
          </a:xfrm>
          <a:prstGeom prst="rect">
            <a:avLst/>
          </a:prstGeom>
          <a:noFill/>
          <a:ln w="9525">
            <a:noFill/>
            <a:miter lim="800000"/>
            <a:headEnd/>
            <a:tailEnd/>
          </a:ln>
          <a:effectLst/>
        </p:spPr>
        <p:txBody>
          <a:bodyPr wrap="none">
            <a:spAutoFit/>
          </a:bodyPr>
          <a:lstStyle/>
          <a:p>
            <a:pPr eaLnBrk="1" hangingPunct="1"/>
            <a:r>
              <a:rPr kumimoji="0" lang="en-US" sz="1800" smtClean="0">
                <a:solidFill>
                  <a:srgbClr val="FFFFFF"/>
                </a:solidFill>
                <a:effectLst/>
                <a:latin typeface="Arial" pitchFamily="34" charset="0"/>
              </a:rPr>
              <a:t>SE Alaska/</a:t>
            </a:r>
          </a:p>
          <a:p>
            <a:pPr eaLnBrk="1" hangingPunct="1"/>
            <a:r>
              <a:rPr kumimoji="0" lang="en-US" sz="1800" smtClean="0">
                <a:solidFill>
                  <a:srgbClr val="FFFFFF"/>
                </a:solidFill>
                <a:effectLst/>
                <a:latin typeface="Arial" pitchFamily="34" charset="0"/>
              </a:rPr>
              <a:t>NBC</a:t>
            </a:r>
          </a:p>
        </p:txBody>
      </p:sp>
      <p:sp>
        <p:nvSpPr>
          <p:cNvPr id="167961" name="Rectangle 25"/>
          <p:cNvSpPr>
            <a:spLocks noChangeArrowheads="1"/>
          </p:cNvSpPr>
          <p:nvPr/>
        </p:nvSpPr>
        <p:spPr bwMode="auto">
          <a:xfrm>
            <a:off x="2641600" y="2965450"/>
            <a:ext cx="1212850" cy="336550"/>
          </a:xfrm>
          <a:prstGeom prst="rect">
            <a:avLst/>
          </a:prstGeom>
          <a:noFill/>
          <a:ln w="9525">
            <a:noFill/>
            <a:miter lim="800000"/>
            <a:headEnd/>
            <a:tailEnd/>
          </a:ln>
          <a:effectLst/>
        </p:spPr>
        <p:txBody>
          <a:bodyPr wrap="none">
            <a:spAutoFit/>
          </a:bodyPr>
          <a:lstStyle/>
          <a:p>
            <a:pPr algn="l" eaLnBrk="1" hangingPunct="1"/>
            <a:r>
              <a:rPr kumimoji="0" lang="en-US" sz="1600" smtClean="0">
                <a:solidFill>
                  <a:srgbClr val="FFFFFF"/>
                </a:solidFill>
                <a:effectLst/>
                <a:latin typeface="Arial" pitchFamily="34" charset="0"/>
              </a:rPr>
              <a:t>E Aleutians</a:t>
            </a:r>
          </a:p>
        </p:txBody>
      </p:sp>
      <p:pic>
        <p:nvPicPr>
          <p:cNvPr id="167962" name="Picture 26" descr="russia"/>
          <p:cNvPicPr>
            <a:picLocks noChangeAspect="1" noChangeArrowheads="1"/>
          </p:cNvPicPr>
          <p:nvPr/>
        </p:nvPicPr>
        <p:blipFill>
          <a:blip r:embed="rId8" cstate="print"/>
          <a:srcRect/>
          <a:stretch>
            <a:fillRect/>
          </a:stretch>
        </p:blipFill>
        <p:spPr bwMode="auto">
          <a:xfrm>
            <a:off x="0" y="998538"/>
            <a:ext cx="1525588" cy="1430337"/>
          </a:xfrm>
          <a:prstGeom prst="rect">
            <a:avLst/>
          </a:prstGeom>
          <a:noFill/>
        </p:spPr>
      </p:pic>
      <p:pic>
        <p:nvPicPr>
          <p:cNvPr id="167963" name="Picture 27" descr="NGOA"/>
          <p:cNvPicPr>
            <a:picLocks noChangeAspect="1" noChangeArrowheads="1"/>
          </p:cNvPicPr>
          <p:nvPr/>
        </p:nvPicPr>
        <p:blipFill>
          <a:blip r:embed="rId9" cstate="print"/>
          <a:srcRect/>
          <a:stretch>
            <a:fillRect/>
          </a:stretch>
        </p:blipFill>
        <p:spPr bwMode="auto">
          <a:xfrm>
            <a:off x="5400675" y="273050"/>
            <a:ext cx="1943100" cy="1720850"/>
          </a:xfrm>
          <a:prstGeom prst="rect">
            <a:avLst/>
          </a:prstGeom>
          <a:noFill/>
        </p:spPr>
      </p:pic>
      <p:pic>
        <p:nvPicPr>
          <p:cNvPr id="167964" name="Picture 28" descr="SBCWA"/>
          <p:cNvPicPr>
            <a:picLocks noChangeAspect="1" noChangeArrowheads="1"/>
          </p:cNvPicPr>
          <p:nvPr/>
        </p:nvPicPr>
        <p:blipFill>
          <a:blip r:embed="rId10" cstate="print"/>
          <a:srcRect/>
          <a:stretch>
            <a:fillRect/>
          </a:stretch>
        </p:blipFill>
        <p:spPr bwMode="auto">
          <a:xfrm>
            <a:off x="7681913" y="3648075"/>
            <a:ext cx="1519237" cy="1428750"/>
          </a:xfrm>
          <a:prstGeom prst="rect">
            <a:avLst/>
          </a:prstGeom>
          <a:noFill/>
        </p:spPr>
      </p:pic>
      <p:pic>
        <p:nvPicPr>
          <p:cNvPr id="167965" name="Picture 29" descr="CAOR"/>
          <p:cNvPicPr>
            <a:picLocks noChangeAspect="1" noChangeArrowheads="1"/>
          </p:cNvPicPr>
          <p:nvPr/>
        </p:nvPicPr>
        <p:blipFill>
          <a:blip r:embed="rId11" cstate="print"/>
          <a:srcRect/>
          <a:stretch>
            <a:fillRect/>
          </a:stretch>
        </p:blipFill>
        <p:spPr bwMode="auto">
          <a:xfrm>
            <a:off x="7583488" y="5127625"/>
            <a:ext cx="1766887" cy="1616075"/>
          </a:xfrm>
          <a:prstGeom prst="rect">
            <a:avLst/>
          </a:prstGeom>
          <a:noFill/>
        </p:spPr>
      </p:pic>
    </p:spTree>
    <p:extLst>
      <p:ext uri="{BB962C8B-B14F-4D97-AF65-F5344CB8AC3E}">
        <p14:creationId xmlns:p14="http://schemas.microsoft.com/office/powerpoint/2010/main" val="2085500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274638"/>
            <a:ext cx="3082925" cy="3246484"/>
          </a:xfrm>
        </p:spPr>
        <p:txBody>
          <a:bodyPr/>
          <a:lstStyle/>
          <a:p>
            <a:pPr>
              <a:defRPr/>
            </a:pPr>
            <a:r>
              <a:rPr lang="en-US" dirty="0" smtClean="0"/>
              <a:t>Transition in </a:t>
            </a:r>
            <a:r>
              <a:rPr lang="en-US" dirty="0" err="1" smtClean="0"/>
              <a:t>mtDNA</a:t>
            </a:r>
            <a:r>
              <a:rPr lang="en-US" dirty="0" smtClean="0"/>
              <a:t> </a:t>
            </a:r>
            <a:r>
              <a:rPr lang="en-US" dirty="0" err="1" smtClean="0"/>
              <a:t>haplotypes</a:t>
            </a:r>
            <a:r>
              <a:rPr lang="en-US" dirty="0" smtClean="0"/>
              <a:t> by latitude (SPLASH)</a:t>
            </a:r>
          </a:p>
        </p:txBody>
      </p:sp>
      <p:pic>
        <p:nvPicPr>
          <p:cNvPr id="2052" name="Picture 3"/>
          <p:cNvPicPr>
            <a:picLocks noChangeAspect="1" noChangeArrowheads="1"/>
          </p:cNvPicPr>
          <p:nvPr/>
        </p:nvPicPr>
        <p:blipFill>
          <a:blip r:embed="rId4" cstate="print"/>
          <a:srcRect/>
          <a:stretch>
            <a:fillRect/>
          </a:stretch>
        </p:blipFill>
        <p:spPr bwMode="auto">
          <a:xfrm>
            <a:off x="3811588" y="0"/>
            <a:ext cx="5332412" cy="6858000"/>
          </a:xfrm>
          <a:prstGeom prst="rect">
            <a:avLst/>
          </a:prstGeom>
          <a:noFill/>
          <a:ln w="9525" cap="rnd">
            <a:solidFill>
              <a:schemeClr val="tx1"/>
            </a:solidFill>
            <a:prstDash val="sysDot"/>
            <a:miter lim="800000"/>
            <a:headEnd/>
            <a:tailEnd/>
          </a:ln>
        </p:spPr>
      </p:pic>
      <p:graphicFrame>
        <p:nvGraphicFramePr>
          <p:cNvPr id="2050" name="Object 4"/>
          <p:cNvGraphicFramePr>
            <a:graphicFrameLocks noChangeAspect="1"/>
          </p:cNvGraphicFramePr>
          <p:nvPr/>
        </p:nvGraphicFramePr>
        <p:xfrm>
          <a:off x="3676650" y="0"/>
          <a:ext cx="2571750" cy="6800850"/>
        </p:xfrm>
        <a:graphic>
          <a:graphicData uri="http://schemas.openxmlformats.org/presentationml/2006/ole">
            <mc:AlternateContent xmlns:mc="http://schemas.openxmlformats.org/markup-compatibility/2006">
              <mc:Choice xmlns:v="urn:schemas-microsoft-com:vml" Requires="v">
                <p:oleObj spid="_x0000_s233520" name="Chart" r:id="rId5" imgW="3078000" imgH="8143200" progId="Excel.Sheet.8">
                  <p:embed/>
                </p:oleObj>
              </mc:Choice>
              <mc:Fallback>
                <p:oleObj name="Chart" r:id="rId5" imgW="3078000" imgH="8143200" progId="Excel.Shee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6650" y="0"/>
                        <a:ext cx="2571750" cy="6800850"/>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 name="Straight Connector 5"/>
          <p:cNvCxnSpPr/>
          <p:nvPr/>
        </p:nvCxnSpPr>
        <p:spPr>
          <a:xfrm rot="10800000">
            <a:off x="4006850" y="3405188"/>
            <a:ext cx="4884738" cy="2381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014788" y="2559050"/>
            <a:ext cx="4884737" cy="2381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3990975" y="1223963"/>
            <a:ext cx="4884738" cy="2381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686800" cy="685800"/>
          </a:xfrm>
        </p:spPr>
        <p:txBody>
          <a:bodyPr/>
          <a:lstStyle/>
          <a:p>
            <a:r>
              <a:rPr lang="en-US" altLang="en-US" sz="2800" smtClean="0"/>
              <a:t>Transition in mtDNA haplotypes by latitude (SPLASH)</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2325"/>
            <a:ext cx="9450388" cy="6240463"/>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1508" name="Straight Connector 7"/>
          <p:cNvSpPr>
            <a:spLocks noChangeShapeType="1"/>
          </p:cNvSpPr>
          <p:nvPr/>
        </p:nvSpPr>
        <p:spPr bwMode="auto">
          <a:xfrm rot="5400000" flipH="1" flipV="1">
            <a:off x="1801813" y="3730625"/>
            <a:ext cx="5213350" cy="635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txBody>
          <a:bodyPr lIns="18288"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1509" name="Straight Connector 7"/>
          <p:cNvSpPr>
            <a:spLocks noChangeShapeType="1"/>
          </p:cNvSpPr>
          <p:nvPr/>
        </p:nvSpPr>
        <p:spPr bwMode="auto">
          <a:xfrm rot="5400000" flipH="1" flipV="1">
            <a:off x="3074988" y="3795713"/>
            <a:ext cx="5213350" cy="635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txBody>
          <a:bodyPr lIns="18288"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1510" name="Straight Connector 7"/>
          <p:cNvSpPr>
            <a:spLocks noChangeShapeType="1"/>
          </p:cNvSpPr>
          <p:nvPr/>
        </p:nvSpPr>
        <p:spPr bwMode="auto">
          <a:xfrm rot="5400000" flipH="1" flipV="1">
            <a:off x="4519613" y="3735388"/>
            <a:ext cx="5213350" cy="635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txBody>
          <a:bodyPr lIns="18288"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1511" name="Text Box 7"/>
          <p:cNvSpPr txBox="1">
            <a:spLocks noChangeArrowheads="1"/>
          </p:cNvSpPr>
          <p:nvPr/>
        </p:nvSpPr>
        <p:spPr bwMode="auto">
          <a:xfrm>
            <a:off x="2120900" y="1539875"/>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CA-OR</a:t>
            </a:r>
          </a:p>
        </p:txBody>
      </p:sp>
      <p:sp>
        <p:nvSpPr>
          <p:cNvPr id="21512" name="Text Box 8"/>
          <p:cNvSpPr txBox="1">
            <a:spLocks noChangeArrowheads="1"/>
          </p:cNvSpPr>
          <p:nvPr/>
        </p:nvSpPr>
        <p:spPr bwMode="auto">
          <a:xfrm>
            <a:off x="4568825" y="1539875"/>
            <a:ext cx="995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WA-SBC</a:t>
            </a:r>
          </a:p>
        </p:txBody>
      </p:sp>
      <p:sp>
        <p:nvSpPr>
          <p:cNvPr id="21513" name="Text Box 9"/>
          <p:cNvSpPr txBox="1">
            <a:spLocks noChangeArrowheads="1"/>
          </p:cNvSpPr>
          <p:nvPr/>
        </p:nvSpPr>
        <p:spPr bwMode="auto">
          <a:xfrm>
            <a:off x="6013450" y="1554163"/>
            <a:ext cx="611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NBC</a:t>
            </a:r>
          </a:p>
        </p:txBody>
      </p:sp>
      <p:sp>
        <p:nvSpPr>
          <p:cNvPr id="21514" name="Text Box 10"/>
          <p:cNvSpPr txBox="1">
            <a:spLocks noChangeArrowheads="1"/>
          </p:cNvSpPr>
          <p:nvPr/>
        </p:nvSpPr>
        <p:spPr bwMode="auto">
          <a:xfrm>
            <a:off x="7459663" y="1554163"/>
            <a:ext cx="72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SEAK</a:t>
            </a:r>
          </a:p>
        </p:txBody>
      </p:sp>
    </p:spTree>
    <p:extLst>
      <p:ext uri="{BB962C8B-B14F-4D97-AF65-F5344CB8AC3E}">
        <p14:creationId xmlns:p14="http://schemas.microsoft.com/office/powerpoint/2010/main" val="2284659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idx="4294967295"/>
          </p:nvPr>
        </p:nvSpPr>
        <p:spPr>
          <a:xfrm>
            <a:off x="457200" y="228600"/>
            <a:ext cx="8686800" cy="762000"/>
          </a:xfrm>
        </p:spPr>
        <p:txBody>
          <a:bodyPr lIns="0" rIns="0" bIns="0" anchor="b">
            <a:normAutofit/>
          </a:bodyPr>
          <a:lstStyle/>
          <a:p>
            <a:pPr eaLnBrk="1" hangingPunct="1">
              <a:defRPr/>
            </a:pPr>
            <a:r>
              <a:rPr lang="en-US" sz="3900" dirty="0" smtClean="0">
                <a:solidFill>
                  <a:schemeClr val="hlink"/>
                </a:solidFill>
                <a:effectLst/>
              </a:rPr>
              <a:t>Match rate to US West Coast</a:t>
            </a:r>
          </a:p>
        </p:txBody>
      </p:sp>
      <p:graphicFrame>
        <p:nvGraphicFramePr>
          <p:cNvPr id="1026" name="Object 2"/>
          <p:cNvGraphicFramePr>
            <a:graphicFrameLocks noChangeAspect="1"/>
          </p:cNvGraphicFramePr>
          <p:nvPr/>
        </p:nvGraphicFramePr>
        <p:xfrm>
          <a:off x="457199" y="1752600"/>
          <a:ext cx="4395681" cy="5105400"/>
        </p:xfrm>
        <a:graphic>
          <a:graphicData uri="http://schemas.openxmlformats.org/presentationml/2006/ole">
            <mc:AlternateContent xmlns:mc="http://schemas.openxmlformats.org/markup-compatibility/2006">
              <mc:Choice xmlns:v="urn:schemas-microsoft-com:vml" Requires="v">
                <p:oleObj spid="_x0000_s234506" name="Worksheet" r:id="rId4" imgW="1933586" imgH="1952700" progId="Excel.Sheet.8">
                  <p:embed/>
                </p:oleObj>
              </mc:Choice>
              <mc:Fallback>
                <p:oleObj name="Worksheet" r:id="rId4" imgW="1933586" imgH="1952700" progId="Excel.Sheet.8">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1752600"/>
                        <a:ext cx="439568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5" descr="C:\Documents and Settings\Erin Falcone\Desktop\2005 Conf. Prep\funpix\JAC-070305-0037_resize.JPG"/>
          <p:cNvPicPr>
            <a:picLocks noChangeAspect="1" noChangeArrowheads="1"/>
          </p:cNvPicPr>
          <p:nvPr/>
        </p:nvPicPr>
        <p:blipFill>
          <a:blip r:embed="rId6" cstate="print"/>
          <a:srcRect/>
          <a:stretch>
            <a:fillRect/>
          </a:stretch>
        </p:blipFill>
        <p:spPr bwMode="auto">
          <a:xfrm>
            <a:off x="6781800" y="5283200"/>
            <a:ext cx="2362200" cy="1574800"/>
          </a:xfrm>
          <a:prstGeom prst="rect">
            <a:avLst/>
          </a:prstGeom>
          <a:noFill/>
          <a:ln w="9525">
            <a:noFill/>
            <a:miter lim="800000"/>
            <a:headEnd/>
            <a:tailEnd/>
          </a:ln>
        </p:spPr>
      </p:pic>
      <p:pic>
        <p:nvPicPr>
          <p:cNvPr id="1031" name="Picture 6" descr="C:\Documents and Settings\Erin Falcone\Desktop\2005 Conf. Prep\funpix\EAF-20051118-C-0042_resize.JPG"/>
          <p:cNvPicPr>
            <a:picLocks noChangeAspect="1" noChangeArrowheads="1"/>
          </p:cNvPicPr>
          <p:nvPr/>
        </p:nvPicPr>
        <p:blipFill>
          <a:blip r:embed="rId7" cstate="print"/>
          <a:srcRect/>
          <a:stretch>
            <a:fillRect/>
          </a:stretch>
        </p:blipFill>
        <p:spPr bwMode="auto">
          <a:xfrm>
            <a:off x="6172200" y="2362200"/>
            <a:ext cx="2819400" cy="1879600"/>
          </a:xfrm>
          <a:prstGeom prst="rect">
            <a:avLst/>
          </a:prstGeom>
          <a:noFill/>
          <a:ln w="9525">
            <a:noFill/>
            <a:miter lim="800000"/>
            <a:headEnd/>
            <a:tailEnd/>
          </a:ln>
        </p:spPr>
      </p:pic>
      <p:pic>
        <p:nvPicPr>
          <p:cNvPr id="1032" name="Picture 7" descr="C:\Documents and Settings\Erin Falcone\Desktop\2005 Conf. Prep\revilla pix\isladiamante.bmp"/>
          <p:cNvPicPr>
            <a:picLocks noChangeAspect="1" noChangeArrowheads="1"/>
          </p:cNvPicPr>
          <p:nvPr/>
        </p:nvPicPr>
        <p:blipFill>
          <a:blip r:embed="rId8" cstate="print"/>
          <a:srcRect/>
          <a:stretch>
            <a:fillRect/>
          </a:stretch>
        </p:blipFill>
        <p:spPr bwMode="auto">
          <a:xfrm>
            <a:off x="5029200" y="3048000"/>
            <a:ext cx="2362200" cy="1577975"/>
          </a:xfrm>
          <a:prstGeom prst="rect">
            <a:avLst/>
          </a:prstGeom>
          <a:noFill/>
          <a:ln w="9525">
            <a:noFill/>
            <a:miter lim="800000"/>
            <a:headEnd/>
            <a:tailEnd/>
          </a:ln>
        </p:spPr>
      </p:pic>
      <p:sp>
        <p:nvSpPr>
          <p:cNvPr id="1033" name="Text Box 8"/>
          <p:cNvSpPr txBox="1">
            <a:spLocks noChangeArrowheads="1"/>
          </p:cNvSpPr>
          <p:nvPr/>
        </p:nvSpPr>
        <p:spPr bwMode="auto">
          <a:xfrm>
            <a:off x="7772400" y="3962400"/>
            <a:ext cx="1371600" cy="2444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a:ln>
                  <a:noFill/>
                </a:ln>
                <a:solidFill>
                  <a:srgbClr val="CCECFF"/>
                </a:solidFill>
                <a:effectLst/>
                <a:uLnTx/>
                <a:uFillTx/>
                <a:latin typeface="Constantia" pitchFamily="18" charset="0"/>
                <a:ea typeface="+mn-ea"/>
                <a:cs typeface="Times New Roman" pitchFamily="18" charset="0"/>
              </a:rPr>
              <a:t>Photo: Jeff Jacobsen</a:t>
            </a:r>
          </a:p>
        </p:txBody>
      </p:sp>
      <p:sp>
        <p:nvSpPr>
          <p:cNvPr id="1034" name="Text Box 9"/>
          <p:cNvSpPr txBox="1">
            <a:spLocks noChangeArrowheads="1"/>
          </p:cNvSpPr>
          <p:nvPr/>
        </p:nvSpPr>
        <p:spPr bwMode="auto">
          <a:xfrm>
            <a:off x="5867400" y="5105400"/>
            <a:ext cx="1371600" cy="2444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a:ln>
                  <a:noFill/>
                </a:ln>
                <a:solidFill>
                  <a:srgbClr val="CCECFF"/>
                </a:solidFill>
                <a:effectLst/>
                <a:uLnTx/>
                <a:uFillTx/>
                <a:latin typeface="Constantia" pitchFamily="18" charset="0"/>
                <a:ea typeface="+mn-ea"/>
                <a:cs typeface="Times New Roman" pitchFamily="18" charset="0"/>
              </a:rPr>
              <a:t>Photo: Jeff Jacobsen</a:t>
            </a:r>
          </a:p>
        </p:txBody>
      </p:sp>
      <p:sp>
        <p:nvSpPr>
          <p:cNvPr id="1035" name="Text Box 10"/>
          <p:cNvSpPr txBox="1">
            <a:spLocks noChangeArrowheads="1"/>
          </p:cNvSpPr>
          <p:nvPr/>
        </p:nvSpPr>
        <p:spPr bwMode="auto">
          <a:xfrm>
            <a:off x="7467600" y="5257800"/>
            <a:ext cx="1676400" cy="2444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a:ln>
                  <a:noFill/>
                </a:ln>
                <a:solidFill>
                  <a:srgbClr val="CCECFF"/>
                </a:solidFill>
                <a:effectLst/>
                <a:uLnTx/>
                <a:uFillTx/>
                <a:latin typeface="Constantia" pitchFamily="18" charset="0"/>
                <a:ea typeface="+mn-ea"/>
                <a:cs typeface="Times New Roman" pitchFamily="18" charset="0"/>
              </a:rPr>
              <a:t>Photo: John Calambokidis</a:t>
            </a:r>
          </a:p>
        </p:txBody>
      </p:sp>
    </p:spTree>
    <p:extLst>
      <p:ext uri="{BB962C8B-B14F-4D97-AF65-F5344CB8AC3E}">
        <p14:creationId xmlns:p14="http://schemas.microsoft.com/office/powerpoint/2010/main" val="3318881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map snapshot.PNG"/>
          <p:cNvPicPr>
            <a:picLocks noGrp="1" noChangeAspect="1"/>
          </p:cNvPicPr>
          <p:nvPr>
            <p:ph idx="1"/>
          </p:nvPr>
        </p:nvPicPr>
        <p:blipFill>
          <a:blip r:embed="rId2" cstate="print"/>
          <a:stretch>
            <a:fillRect/>
          </a:stretch>
        </p:blipFill>
        <p:spPr>
          <a:xfrm>
            <a:off x="48993" y="0"/>
            <a:ext cx="9336435" cy="6858000"/>
          </a:xfrm>
          <a:ln w="22225">
            <a:solidFill>
              <a:schemeClr val="accent4">
                <a:lumMod val="75000"/>
              </a:schemeClr>
            </a:solidFill>
          </a:ln>
        </p:spPr>
      </p:pic>
      <p:sp>
        <p:nvSpPr>
          <p:cNvPr id="6" name="Rounded Rectangle 5"/>
          <p:cNvSpPr/>
          <p:nvPr/>
        </p:nvSpPr>
        <p:spPr>
          <a:xfrm>
            <a:off x="4267200" y="1600200"/>
            <a:ext cx="3657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onstantia"/>
                <a:ea typeface="+mn-ea"/>
                <a:cs typeface="+mn-cs"/>
              </a:rPr>
              <a:t>Red diamonds show sighting location histories of all identified Guerrero whales from 1987 through 2014. The rings represent three of the proposed Distinct Population Segments, based on breeding grounds of humpback whales in the Eastern North Pacific.</a:t>
            </a:r>
            <a:endParaRPr kumimoji="0" lang="en-US" sz="10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643768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657600" cy="4114800"/>
          </a:xfrm>
        </p:spPr>
        <p:txBody>
          <a:bodyPr>
            <a:normAutofit fontScale="90000"/>
          </a:bodyPr>
          <a:lstStyle/>
          <a:p>
            <a:r>
              <a:rPr lang="en-US" dirty="0" smtClean="0">
                <a:solidFill>
                  <a:schemeClr val="bg1"/>
                </a:solidFill>
              </a:rPr>
              <a:t>Locations of </a:t>
            </a:r>
            <a:r>
              <a:rPr lang="en-US" dirty="0" err="1" smtClean="0">
                <a:solidFill>
                  <a:schemeClr val="bg1"/>
                </a:solidFill>
              </a:rPr>
              <a:t>resightings</a:t>
            </a:r>
            <a:r>
              <a:rPr lang="en-US" dirty="0" smtClean="0">
                <a:solidFill>
                  <a:schemeClr val="bg1"/>
                </a:solidFill>
              </a:rPr>
              <a:t> of humpback whales identified in</a:t>
            </a:r>
            <a:br>
              <a:rPr lang="en-US" dirty="0" smtClean="0">
                <a:solidFill>
                  <a:schemeClr val="bg1"/>
                </a:solidFill>
              </a:rPr>
            </a:br>
            <a:r>
              <a:rPr lang="en-US" dirty="0" smtClean="0">
                <a:solidFill>
                  <a:schemeClr val="bg1"/>
                </a:solidFill>
              </a:rPr>
              <a:t> S Mexico</a:t>
            </a:r>
            <a:endParaRPr lang="en-US" dirty="0">
              <a:solidFill>
                <a:schemeClr val="bg1"/>
              </a:solidFill>
            </a:endParaRPr>
          </a:p>
        </p:txBody>
      </p:sp>
      <p:pic>
        <p:nvPicPr>
          <p:cNvPr id="3" name="Picture 2" descr="SMex MatchPos.jpg"/>
          <p:cNvPicPr>
            <a:picLocks noChangeAspect="1"/>
          </p:cNvPicPr>
          <p:nvPr/>
        </p:nvPicPr>
        <p:blipFill>
          <a:blip r:embed="rId2" cstate="print"/>
          <a:stretch>
            <a:fillRect/>
          </a:stretch>
        </p:blipFill>
        <p:spPr>
          <a:xfrm>
            <a:off x="4651906" y="0"/>
            <a:ext cx="4492094" cy="6858000"/>
          </a:xfrm>
          <a:prstGeom prst="rect">
            <a:avLst/>
          </a:prstGeom>
        </p:spPr>
      </p:pic>
    </p:spTree>
    <p:extLst>
      <p:ext uri="{BB962C8B-B14F-4D97-AF65-F5344CB8AC3E}">
        <p14:creationId xmlns:p14="http://schemas.microsoft.com/office/powerpoint/2010/main" val="2167542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8924925" cy="1143000"/>
          </a:xfrm>
        </p:spPr>
        <p:txBody>
          <a:bodyPr/>
          <a:lstStyle/>
          <a:p>
            <a:r>
              <a:rPr lang="en-US" dirty="0" smtClean="0"/>
              <a:t>Proportion of matches to different regions of the West Coast</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1447800"/>
            <a:ext cx="6826292" cy="5410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lum bright="70000" contrast="-70000"/>
          </a:blip>
          <a:srcRect/>
          <a:stretch>
            <a:fillRect/>
          </a:stretch>
        </p:blipFill>
        <p:spPr bwMode="auto">
          <a:xfrm>
            <a:off x="6781801" y="3352800"/>
            <a:ext cx="2362200" cy="1792287"/>
          </a:xfrm>
          <a:prstGeom prst="rect">
            <a:avLst/>
          </a:prstGeom>
          <a:noFill/>
          <a:ln w="9525">
            <a:noFill/>
            <a:miter lim="800000"/>
            <a:headEnd/>
            <a:tailEnd/>
          </a:ln>
          <a:effectLst/>
        </p:spPr>
      </p:pic>
    </p:spTree>
    <p:extLst>
      <p:ext uri="{BB962C8B-B14F-4D97-AF65-F5344CB8AC3E}">
        <p14:creationId xmlns:p14="http://schemas.microsoft.com/office/powerpoint/2010/main" val="26115547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369706"/>
            <a:ext cx="5747658" cy="720725"/>
          </a:xfrm>
        </p:spPr>
        <p:txBody>
          <a:bodyPr/>
          <a:lstStyle/>
          <a:p>
            <a:r>
              <a:rPr lang="en-US" sz="3200" dirty="0" smtClean="0">
                <a:solidFill>
                  <a:schemeClr val="tx1"/>
                </a:solidFill>
                <a:latin typeface="Arial" panose="020B0604020202020204" pitchFamily="34" charset="0"/>
                <a:cs typeface="Arial" panose="020B0604020202020204" pitchFamily="34" charset="0"/>
              </a:rPr>
              <a:t>Humpback whale trends – California and Oregon</a:t>
            </a:r>
          </a:p>
        </p:txBody>
      </p:sp>
      <p:pic>
        <p:nvPicPr>
          <p:cNvPr id="314373" name="Picture 1028" descr="F:\Photos\Mn\Scarring\color3.jpg"/>
          <p:cNvPicPr>
            <a:picLocks noChangeAspect="1" noChangeArrowheads="1"/>
          </p:cNvPicPr>
          <p:nvPr/>
        </p:nvPicPr>
        <p:blipFill>
          <a:blip r:embed="rId3" cstate="print"/>
          <a:srcRect/>
          <a:stretch>
            <a:fillRect/>
          </a:stretch>
        </p:blipFill>
        <p:spPr bwMode="auto">
          <a:xfrm>
            <a:off x="5647508" y="-2903"/>
            <a:ext cx="3352800" cy="1625600"/>
          </a:xfrm>
          <a:prstGeom prst="rect">
            <a:avLst/>
          </a:prstGeom>
          <a:noFill/>
          <a:ln w="9525">
            <a:noFill/>
            <a:miter lim="800000"/>
            <a:headEnd/>
            <a:tailEnd/>
          </a:ln>
        </p:spPr>
      </p:pic>
      <p:graphicFrame>
        <p:nvGraphicFramePr>
          <p:cNvPr id="6" name="Chart 5"/>
          <p:cNvGraphicFramePr>
            <a:graphicFrameLocks noGrp="1"/>
          </p:cNvGraphicFramePr>
          <p:nvPr>
            <p:extLst>
              <p:ext uri="{D42A27DB-BD31-4B8C-83A1-F6EECF244321}">
                <p14:modId xmlns:p14="http://schemas.microsoft.com/office/powerpoint/2010/main" val="722396743"/>
              </p:ext>
            </p:extLst>
          </p:nvPr>
        </p:nvGraphicFramePr>
        <p:xfrm>
          <a:off x="357012" y="1463040"/>
          <a:ext cx="8643296" cy="53949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1351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32296"/>
            <a:ext cx="8229600" cy="1143000"/>
          </a:xfrm>
        </p:spPr>
        <p:txBody>
          <a:bodyPr/>
          <a:lstStyle/>
          <a:p>
            <a:r>
              <a:rPr lang="en-US" dirty="0" smtClean="0">
                <a:solidFill>
                  <a:schemeClr val="bg1"/>
                </a:solidFill>
              </a:rPr>
              <a:t>Estimates of humpback whale abundance off WA - SBC</a:t>
            </a:r>
            <a:br>
              <a:rPr lang="en-US" dirty="0" smtClean="0">
                <a:solidFill>
                  <a:schemeClr val="bg1"/>
                </a:solidFill>
              </a:rPr>
            </a:br>
            <a:endParaRPr lang="en-US" dirty="0"/>
          </a:p>
        </p:txBody>
      </p:sp>
      <p:sp>
        <p:nvSpPr>
          <p:cNvPr id="5" name="Content Placeholder 4"/>
          <p:cNvSpPr>
            <a:spLocks noGrp="1"/>
          </p:cNvSpPr>
          <p:nvPr>
            <p:ph idx="1"/>
          </p:nvPr>
        </p:nvSpPr>
        <p:spPr/>
        <p:txBody>
          <a:bodyPr/>
          <a:lstStyle/>
          <a:p>
            <a:endParaRPr lang="en-US"/>
          </a:p>
        </p:txBody>
      </p:sp>
      <p:pic>
        <p:nvPicPr>
          <p:cNvPr id="7" name="Picture 38"/>
          <p:cNvPicPr>
            <a:picLocks noChangeAspect="1" noChangeArrowheads="1"/>
          </p:cNvPicPr>
          <p:nvPr/>
        </p:nvPicPr>
        <p:blipFill>
          <a:blip r:embed="rId3" cstate="print"/>
          <a:srcRect/>
          <a:stretch>
            <a:fillRect/>
          </a:stretch>
        </p:blipFill>
        <p:spPr bwMode="auto">
          <a:xfrm>
            <a:off x="42258" y="1555845"/>
            <a:ext cx="9101742" cy="5124734"/>
          </a:xfrm>
          <a:prstGeom prst="rect">
            <a:avLst/>
          </a:prstGeom>
          <a:noFill/>
          <a:ln w="9525">
            <a:noFill/>
            <a:miter lim="800000"/>
            <a:headEnd/>
            <a:tailEnd/>
          </a:ln>
        </p:spPr>
      </p:pic>
    </p:spTree>
    <p:extLst>
      <p:ext uri="{BB962C8B-B14F-4D97-AF65-F5344CB8AC3E}">
        <p14:creationId xmlns:p14="http://schemas.microsoft.com/office/powerpoint/2010/main" val="14913823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36883" cy="4155472"/>
          </a:xfrm>
        </p:spPr>
        <p:txBody>
          <a:bodyPr/>
          <a:lstStyle/>
          <a:p>
            <a:r>
              <a:rPr lang="en-US" dirty="0" smtClean="0">
                <a:solidFill>
                  <a:schemeClr val="bg1"/>
                </a:solidFill>
              </a:rPr>
              <a:t>Humpback whale Biologically Important Feeding Areas</a:t>
            </a:r>
            <a:endParaRPr lang="en-US" dirty="0">
              <a:solidFill>
                <a:schemeClr val="bg1"/>
              </a:solidFill>
            </a:endParaRPr>
          </a:p>
        </p:txBody>
      </p:sp>
      <p:pic>
        <p:nvPicPr>
          <p:cNvPr id="4" name="Picture 3" descr="Macintosh HD:Users:corriecurtice1:Documents:Duke:CETMAP:GIS:MapImages:WestCoast:Figure_4_5_PUB_Megaptera_novaeangliae_feeding.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8268" y="-201933"/>
            <a:ext cx="5425732" cy="7059933"/>
          </a:xfrm>
          <a:prstGeom prst="rect">
            <a:avLst/>
          </a:prstGeom>
          <a:noFill/>
          <a:ln>
            <a:noFill/>
          </a:ln>
        </p:spPr>
      </p:pic>
      <p:pic>
        <p:nvPicPr>
          <p:cNvPr id="5" name="Picture 2"/>
          <p:cNvPicPr>
            <a:picLocks noChangeAspect="1" noChangeArrowheads="1"/>
          </p:cNvPicPr>
          <p:nvPr/>
        </p:nvPicPr>
        <p:blipFill>
          <a:blip r:embed="rId4" cstate="email"/>
          <a:srcRect/>
          <a:stretch>
            <a:fillRect/>
          </a:stretch>
        </p:blipFill>
        <p:spPr bwMode="auto">
          <a:xfrm>
            <a:off x="0" y="4568080"/>
            <a:ext cx="3835021" cy="22899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0384"/>
            <a:ext cx="8924925" cy="795273"/>
          </a:xfrm>
        </p:spPr>
        <p:txBody>
          <a:bodyPr>
            <a:noAutofit/>
          </a:bodyPr>
          <a:lstStyle/>
          <a:p>
            <a:r>
              <a:rPr lang="en-US" sz="3600" dirty="0" smtClean="0">
                <a:latin typeface="Calibri" pitchFamily="34" charset="0"/>
              </a:rPr>
              <a:t>Likely responses to reaching carrying capacity</a:t>
            </a:r>
            <a:endParaRPr lang="en-US" sz="3600" dirty="0">
              <a:latin typeface="Calibri" pitchFamily="34" charset="0"/>
            </a:endParaRPr>
          </a:p>
        </p:txBody>
      </p:sp>
      <p:sp>
        <p:nvSpPr>
          <p:cNvPr id="3" name="Content Placeholder 2"/>
          <p:cNvSpPr>
            <a:spLocks noGrp="1"/>
          </p:cNvSpPr>
          <p:nvPr>
            <p:ph idx="1"/>
          </p:nvPr>
        </p:nvSpPr>
        <p:spPr>
          <a:xfrm>
            <a:off x="223837" y="1947179"/>
            <a:ext cx="8696325" cy="4114800"/>
          </a:xfrm>
        </p:spPr>
        <p:txBody>
          <a:bodyPr>
            <a:normAutofit fontScale="85000" lnSpcReduction="20000"/>
          </a:bodyPr>
          <a:lstStyle/>
          <a:p>
            <a:r>
              <a:rPr lang="en-US" dirty="0" smtClean="0">
                <a:effectLst/>
              </a:rPr>
              <a:t>Greater nutritional stress and dependence on prey dynamics </a:t>
            </a:r>
            <a:r>
              <a:rPr lang="en-US" dirty="0" smtClean="0">
                <a:effectLst/>
                <a:latin typeface="Calibri" pitchFamily="34" charset="0"/>
              </a:rPr>
              <a:t>especially</a:t>
            </a:r>
            <a:r>
              <a:rPr lang="en-US" dirty="0" smtClean="0">
                <a:effectLst/>
              </a:rPr>
              <a:t> at the end of seasonal fasts</a:t>
            </a:r>
          </a:p>
          <a:p>
            <a:r>
              <a:rPr lang="en-US" dirty="0" smtClean="0">
                <a:effectLst/>
              </a:rPr>
              <a:t>Expansion into more peripheral habitats and feeding time periods</a:t>
            </a:r>
          </a:p>
          <a:p>
            <a:r>
              <a:rPr lang="en-US" dirty="0" smtClean="0">
                <a:effectLst/>
              </a:rPr>
              <a:t>Greater time expended feeding and emphasis on feeding over breeding</a:t>
            </a:r>
          </a:p>
          <a:p>
            <a:r>
              <a:rPr lang="en-US" dirty="0" smtClean="0">
                <a:effectLst/>
              </a:rPr>
              <a:t>Increased mortality</a:t>
            </a:r>
          </a:p>
          <a:p>
            <a:pPr lvl="1"/>
            <a:r>
              <a:rPr lang="en-US" dirty="0" smtClean="0">
                <a:effectLst/>
              </a:rPr>
              <a:t>At the end of seasonal fasts</a:t>
            </a:r>
          </a:p>
          <a:p>
            <a:pPr lvl="1"/>
            <a:r>
              <a:rPr lang="en-US" dirty="0" smtClean="0">
                <a:effectLst/>
              </a:rPr>
              <a:t>In more vulnerable age classes</a:t>
            </a:r>
          </a:p>
          <a:p>
            <a:pPr lvl="1"/>
            <a:r>
              <a:rPr lang="en-US" dirty="0" smtClean="0">
                <a:effectLst/>
              </a:rPr>
              <a:t>Where expanded timing or areas of use cause greater exposure or vulnerability to other factors</a:t>
            </a:r>
          </a:p>
          <a:p>
            <a:pPr lvl="1"/>
            <a:endParaRPr lang="en-US" dirty="0" smtClean="0">
              <a:effectLst/>
            </a:endParaRPr>
          </a:p>
          <a:p>
            <a:endParaRPr lang="en-US" dirty="0">
              <a:effectLst/>
            </a:endParaRPr>
          </a:p>
        </p:txBody>
      </p:sp>
      <p:pic>
        <p:nvPicPr>
          <p:cNvPr id="413698" name="Picture 2"/>
          <p:cNvPicPr>
            <a:picLocks noChangeAspect="1" noChangeArrowheads="1"/>
          </p:cNvPicPr>
          <p:nvPr/>
        </p:nvPicPr>
        <p:blipFill>
          <a:blip r:embed="rId2" cstate="print"/>
          <a:srcRect/>
          <a:stretch>
            <a:fillRect/>
          </a:stretch>
        </p:blipFill>
        <p:spPr bwMode="auto">
          <a:xfrm>
            <a:off x="4495800" y="3352800"/>
            <a:ext cx="152400" cy="15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014" y="0"/>
            <a:ext cx="3331647" cy="6858000"/>
          </a:xfrm>
          <a:prstGeom prst="rect">
            <a:avLst/>
          </a:prstGeom>
        </p:spPr>
      </p:pic>
      <p:sp>
        <p:nvSpPr>
          <p:cNvPr id="801794" name="Rectangle 2"/>
          <p:cNvSpPr>
            <a:spLocks noGrp="1" noChangeArrowheads="1"/>
          </p:cNvSpPr>
          <p:nvPr>
            <p:ph type="title"/>
          </p:nvPr>
        </p:nvSpPr>
        <p:spPr>
          <a:xfrm>
            <a:off x="173528" y="780308"/>
            <a:ext cx="3511323" cy="3671455"/>
          </a:xfrm>
        </p:spPr>
        <p:txBody>
          <a:bodyPr/>
          <a:lstStyle/>
          <a:p>
            <a:pPr algn="l">
              <a:defRPr/>
            </a:pPr>
            <a:r>
              <a:rPr lang="en-US" sz="4000" dirty="0" smtClean="0">
                <a:solidFill>
                  <a:schemeClr val="tx1"/>
                </a:solidFill>
                <a:effectLst/>
                <a:latin typeface="+mj-lt"/>
              </a:rPr>
              <a:t>Areas of recent expansion of humpback whale occurrence</a:t>
            </a:r>
          </a:p>
        </p:txBody>
      </p:sp>
      <p:sp>
        <p:nvSpPr>
          <p:cNvPr id="2" name="Notched Right Arrow 1"/>
          <p:cNvSpPr/>
          <p:nvPr/>
        </p:nvSpPr>
        <p:spPr bwMode="auto">
          <a:xfrm>
            <a:off x="4558145" y="6123709"/>
            <a:ext cx="45719" cy="45719"/>
          </a:xfrm>
          <a:prstGeom prst="notchedRightArrow">
            <a:avLst/>
          </a:prstGeom>
          <a:solidFill>
            <a:schemeClr val="folHlink">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endParaRPr>
          </a:p>
        </p:txBody>
      </p:sp>
      <p:sp>
        <p:nvSpPr>
          <p:cNvPr id="3" name="Notched Right Arrow 2"/>
          <p:cNvSpPr/>
          <p:nvPr/>
        </p:nvSpPr>
        <p:spPr bwMode="auto">
          <a:xfrm>
            <a:off x="5300374" y="4364182"/>
            <a:ext cx="978408" cy="484632"/>
          </a:xfrm>
          <a:prstGeom prst="notchedRightArrow">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endParaRPr>
          </a:p>
        </p:txBody>
      </p:sp>
      <p:sp>
        <p:nvSpPr>
          <p:cNvPr id="13" name="Notched Right Arrow 12"/>
          <p:cNvSpPr/>
          <p:nvPr/>
        </p:nvSpPr>
        <p:spPr bwMode="auto">
          <a:xfrm>
            <a:off x="6577161" y="6356880"/>
            <a:ext cx="978408" cy="484632"/>
          </a:xfrm>
          <a:prstGeom prst="notchedRightArrow">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endParaRPr>
          </a:p>
        </p:txBody>
      </p:sp>
      <p:sp>
        <p:nvSpPr>
          <p:cNvPr id="14" name="Notched Right Arrow 13"/>
          <p:cNvSpPr/>
          <p:nvPr/>
        </p:nvSpPr>
        <p:spPr bwMode="auto">
          <a:xfrm>
            <a:off x="5789578" y="318643"/>
            <a:ext cx="978408" cy="484632"/>
          </a:xfrm>
          <a:prstGeom prst="notchedRightArrow">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endParaRPr>
          </a:p>
        </p:txBody>
      </p:sp>
      <p:sp>
        <p:nvSpPr>
          <p:cNvPr id="5" name="TextBox 4"/>
          <p:cNvSpPr txBox="1"/>
          <p:nvPr/>
        </p:nvSpPr>
        <p:spPr>
          <a:xfrm>
            <a:off x="4088747" y="318643"/>
            <a:ext cx="1560940" cy="461665"/>
          </a:xfrm>
          <a:prstGeom prst="rect">
            <a:avLst/>
          </a:prstGeom>
          <a:noFill/>
        </p:spPr>
        <p:txBody>
          <a:bodyPr wrap="none" rtlCol="0">
            <a:spAutoFit/>
          </a:bodyPr>
          <a:lstStyle/>
          <a:p>
            <a:r>
              <a:rPr lang="en-US" sz="2400" dirty="0" smtClean="0"/>
              <a:t>Salish Sea</a:t>
            </a:r>
            <a:endParaRPr lang="en-US" sz="2400" dirty="0"/>
          </a:p>
        </p:txBody>
      </p:sp>
      <p:sp>
        <p:nvSpPr>
          <p:cNvPr id="17" name="TextBox 16"/>
          <p:cNvSpPr txBox="1"/>
          <p:nvPr/>
        </p:nvSpPr>
        <p:spPr>
          <a:xfrm>
            <a:off x="3965426" y="4341215"/>
            <a:ext cx="1108958" cy="461665"/>
          </a:xfrm>
          <a:prstGeom prst="rect">
            <a:avLst/>
          </a:prstGeom>
          <a:noFill/>
        </p:spPr>
        <p:txBody>
          <a:bodyPr wrap="none" rtlCol="0">
            <a:spAutoFit/>
          </a:bodyPr>
          <a:lstStyle/>
          <a:p>
            <a:r>
              <a:rPr lang="en-US" sz="2400" dirty="0" smtClean="0"/>
              <a:t>SF Bay</a:t>
            </a:r>
            <a:endParaRPr lang="en-US" sz="2400" dirty="0"/>
          </a:p>
        </p:txBody>
      </p:sp>
      <p:sp>
        <p:nvSpPr>
          <p:cNvPr id="18" name="TextBox 17"/>
          <p:cNvSpPr txBox="1"/>
          <p:nvPr/>
        </p:nvSpPr>
        <p:spPr>
          <a:xfrm>
            <a:off x="4088747" y="6356880"/>
            <a:ext cx="2509982" cy="461665"/>
          </a:xfrm>
          <a:prstGeom prst="rect">
            <a:avLst/>
          </a:prstGeom>
          <a:noFill/>
        </p:spPr>
        <p:txBody>
          <a:bodyPr wrap="none" rtlCol="0">
            <a:spAutoFit/>
          </a:bodyPr>
          <a:lstStyle/>
          <a:p>
            <a:r>
              <a:rPr lang="en-US" sz="2400" dirty="0" smtClean="0"/>
              <a:t>S California Bight</a:t>
            </a:r>
            <a:endParaRPr lang="en-US" sz="2400" dirty="0"/>
          </a:p>
        </p:txBody>
      </p:sp>
    </p:spTree>
    <p:extLst>
      <p:ext uri="{BB962C8B-B14F-4D97-AF65-F5344CB8AC3E}">
        <p14:creationId xmlns:p14="http://schemas.microsoft.com/office/powerpoint/2010/main" val="991972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56"/>
            <a:ext cx="8229600" cy="1143000"/>
          </a:xfrm>
        </p:spPr>
        <p:txBody>
          <a:bodyPr/>
          <a:lstStyle/>
          <a:p>
            <a:r>
              <a:rPr lang="en-US" dirty="0" smtClean="0">
                <a:solidFill>
                  <a:schemeClr val="bg1"/>
                </a:solidFill>
              </a:rPr>
              <a:t>Increased sighting reports of humpback whales in Salish Sea</a:t>
            </a:r>
            <a:endParaRPr lang="en-US" dirty="0">
              <a:solidFill>
                <a:schemeClr val="bg1"/>
              </a:solidFill>
            </a:endParaRPr>
          </a:p>
        </p:txBody>
      </p:sp>
      <p:pic>
        <p:nvPicPr>
          <p:cNvPr id="7" name="Picture 21"/>
          <p:cNvPicPr>
            <a:picLocks noChangeAspect="1" noChangeArrowheads="1"/>
          </p:cNvPicPr>
          <p:nvPr/>
        </p:nvPicPr>
        <p:blipFill>
          <a:blip r:embed="rId3" cstate="print"/>
          <a:srcRect/>
          <a:stretch>
            <a:fillRect/>
          </a:stretch>
        </p:blipFill>
        <p:spPr bwMode="auto">
          <a:xfrm>
            <a:off x="491320" y="1440650"/>
            <a:ext cx="8229600" cy="5581123"/>
          </a:xfrm>
          <a:prstGeom prst="rect">
            <a:avLst/>
          </a:prstGeom>
          <a:noFill/>
          <a:ln w="9525">
            <a:noFill/>
            <a:miter lim="800000"/>
            <a:headEnd/>
            <a:tailEnd/>
          </a:ln>
        </p:spPr>
      </p:pic>
    </p:spTree>
    <p:extLst>
      <p:ext uri="{BB962C8B-B14F-4D97-AF65-F5344CB8AC3E}">
        <p14:creationId xmlns:p14="http://schemas.microsoft.com/office/powerpoint/2010/main" val="1919325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a:defRPr/>
            </a:pPr>
            <a:r>
              <a:rPr lang="en-US" dirty="0" smtClean="0">
                <a:latin typeface="+mj-lt"/>
              </a:rPr>
              <a:t>Initial tag types deployed</a:t>
            </a:r>
          </a:p>
        </p:txBody>
      </p:sp>
      <p:sp>
        <p:nvSpPr>
          <p:cNvPr id="294915" name="Rectangle 3"/>
          <p:cNvSpPr>
            <a:spLocks noGrp="1" noChangeArrowheads="1"/>
          </p:cNvSpPr>
          <p:nvPr>
            <p:ph type="body" idx="1"/>
          </p:nvPr>
        </p:nvSpPr>
        <p:spPr>
          <a:xfrm>
            <a:off x="0" y="1393825"/>
            <a:ext cx="6676571" cy="4114800"/>
          </a:xfrm>
        </p:spPr>
        <p:txBody>
          <a:bodyPr/>
          <a:lstStyle/>
          <a:p>
            <a:pPr>
              <a:defRPr/>
            </a:pPr>
            <a:r>
              <a:rPr lang="en-US" dirty="0" smtClean="0">
                <a:latin typeface="+mn-lt"/>
              </a:rPr>
              <a:t>National Geographic </a:t>
            </a:r>
            <a:r>
              <a:rPr lang="en-US" dirty="0" err="1" smtClean="0">
                <a:latin typeface="+mn-lt"/>
              </a:rPr>
              <a:t>Crittercam</a:t>
            </a:r>
            <a:endParaRPr lang="en-US" dirty="0" smtClean="0">
              <a:latin typeface="+mn-lt"/>
            </a:endParaRPr>
          </a:p>
          <a:p>
            <a:pPr lvl="1">
              <a:defRPr/>
            </a:pPr>
            <a:r>
              <a:rPr lang="en-US" dirty="0" smtClean="0">
                <a:latin typeface="+mn-lt"/>
              </a:rPr>
              <a:t>video, sound, depth, temperature</a:t>
            </a:r>
          </a:p>
          <a:p>
            <a:pPr>
              <a:defRPr/>
            </a:pPr>
            <a:r>
              <a:rPr lang="en-US" dirty="0" smtClean="0">
                <a:latin typeface="+mn-lt"/>
              </a:rPr>
              <a:t>Acoustic tags</a:t>
            </a:r>
          </a:p>
          <a:p>
            <a:pPr lvl="1">
              <a:defRPr/>
            </a:pPr>
            <a:r>
              <a:rPr lang="en-US" dirty="0" smtClean="0">
                <a:latin typeface="+mn-lt"/>
              </a:rPr>
              <a:t>digital sound, temperature, pitch and roll angle, VHF, &amp; satellite</a:t>
            </a:r>
          </a:p>
          <a:p>
            <a:pPr>
              <a:defRPr/>
            </a:pPr>
            <a:r>
              <a:rPr lang="en-US" dirty="0" smtClean="0">
                <a:latin typeface="+mn-lt"/>
              </a:rPr>
              <a:t>WHOI </a:t>
            </a:r>
            <a:r>
              <a:rPr lang="en-US" dirty="0" err="1" smtClean="0">
                <a:latin typeface="+mn-lt"/>
              </a:rPr>
              <a:t>dTag</a:t>
            </a:r>
            <a:endParaRPr lang="en-US" dirty="0" smtClean="0">
              <a:latin typeface="+mn-lt"/>
            </a:endParaRPr>
          </a:p>
          <a:p>
            <a:pPr lvl="1">
              <a:defRPr/>
            </a:pPr>
            <a:r>
              <a:rPr lang="en-US" dirty="0" smtClean="0">
                <a:latin typeface="+mn-lt"/>
              </a:rPr>
              <a:t>digital sound, temperature, accelerometers and magnetometers</a:t>
            </a:r>
          </a:p>
          <a:p>
            <a:pPr>
              <a:defRPr/>
            </a:pPr>
            <a:r>
              <a:rPr lang="en-US" dirty="0" smtClean="0">
                <a:latin typeface="+mn-lt"/>
              </a:rPr>
              <a:t>Multi-sensor video tags</a:t>
            </a:r>
          </a:p>
        </p:txBody>
      </p:sp>
      <p:pic>
        <p:nvPicPr>
          <p:cNvPr id="318468" name="Picture 5" descr="D:\Photos\Stock Photos\BM\TAG-DETAIL.jpg"/>
          <p:cNvPicPr>
            <a:picLocks noChangeAspect="1" noChangeArrowheads="1"/>
          </p:cNvPicPr>
          <p:nvPr/>
        </p:nvPicPr>
        <p:blipFill>
          <a:blip r:embed="rId3" cstate="print"/>
          <a:srcRect/>
          <a:stretch>
            <a:fillRect/>
          </a:stretch>
        </p:blipFill>
        <p:spPr bwMode="auto">
          <a:xfrm>
            <a:off x="6118905" y="3175996"/>
            <a:ext cx="2997200" cy="1946275"/>
          </a:xfrm>
          <a:prstGeom prst="rect">
            <a:avLst/>
          </a:prstGeom>
          <a:noFill/>
          <a:ln w="9525">
            <a:noFill/>
            <a:miter lim="800000"/>
            <a:headEnd/>
            <a:tailEnd/>
          </a:ln>
        </p:spPr>
      </p:pic>
      <p:pic>
        <p:nvPicPr>
          <p:cNvPr id="318469" name="Picture 6" descr="S:\SPECPROJ\THE BOOK\Mvc-1013.jpg"/>
          <p:cNvPicPr>
            <a:picLocks noChangeAspect="1" noChangeArrowheads="1"/>
          </p:cNvPicPr>
          <p:nvPr/>
        </p:nvPicPr>
        <p:blipFill>
          <a:blip r:embed="rId4" cstate="print"/>
          <a:srcRect/>
          <a:stretch>
            <a:fillRect/>
          </a:stretch>
        </p:blipFill>
        <p:spPr bwMode="auto">
          <a:xfrm>
            <a:off x="6375627" y="1143000"/>
            <a:ext cx="2483757" cy="1863134"/>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6552054" y="5039130"/>
            <a:ext cx="2688569" cy="1920406"/>
          </a:xfrm>
          <a:prstGeom prst="rect">
            <a:avLst/>
          </a:prstGeom>
        </p:spPr>
      </p:pic>
    </p:spTree>
    <p:extLst>
      <p:ext uri="{BB962C8B-B14F-4D97-AF65-F5344CB8AC3E}">
        <p14:creationId xmlns:p14="http://schemas.microsoft.com/office/powerpoint/2010/main" val="20986781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8093075" cy="914400"/>
          </a:xfrm>
        </p:spPr>
        <p:txBody>
          <a:bodyPr/>
          <a:lstStyle/>
          <a:p>
            <a:pPr>
              <a:defRPr/>
            </a:pPr>
            <a:r>
              <a:rPr lang="en-US" dirty="0" smtClean="0">
                <a:latin typeface="+mj-lt"/>
              </a:rPr>
              <a:t>Tagging</a:t>
            </a:r>
          </a:p>
        </p:txBody>
      </p:sp>
      <p:sp>
        <p:nvSpPr>
          <p:cNvPr id="46083" name="Rectangle 3"/>
          <p:cNvSpPr>
            <a:spLocks noGrp="1" noChangeArrowheads="1"/>
          </p:cNvSpPr>
          <p:nvPr>
            <p:ph type="body" sz="half" idx="2"/>
          </p:nvPr>
        </p:nvSpPr>
        <p:spPr>
          <a:xfrm>
            <a:off x="0" y="1235075"/>
            <a:ext cx="4495800" cy="2306638"/>
          </a:xfrm>
        </p:spPr>
        <p:txBody>
          <a:bodyPr/>
          <a:lstStyle/>
          <a:p>
            <a:pPr>
              <a:buFont typeface="Monotype Sorts" pitchFamily="2" charset="2"/>
              <a:buNone/>
              <a:defRPr/>
            </a:pPr>
            <a:r>
              <a:rPr lang="en-US" sz="2400" b="1" dirty="0" smtClean="0">
                <a:latin typeface="+mn-lt"/>
              </a:rPr>
              <a:t>	</a:t>
            </a:r>
            <a:endParaRPr lang="en-US" sz="2000" b="1" dirty="0" smtClean="0">
              <a:latin typeface="+mn-lt"/>
            </a:endParaRPr>
          </a:p>
        </p:txBody>
      </p:sp>
      <p:sp>
        <p:nvSpPr>
          <p:cNvPr id="319492" name="Rectangle 4"/>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1200" cap="none" spc="0" normalizeH="0" baseline="0" noProof="0">
              <a:ln>
                <a:noFill/>
              </a:ln>
              <a:solidFill>
                <a:srgbClr val="CCFFFF"/>
              </a:solidFill>
              <a:effectLst/>
              <a:uLnTx/>
              <a:uFillTx/>
              <a:latin typeface="Tahoma" pitchFamily="34" charset="0"/>
              <a:ea typeface="+mn-ea"/>
              <a:cs typeface="Arial" charset="0"/>
            </a:endParaRPr>
          </a:p>
        </p:txBody>
      </p:sp>
      <p:pic>
        <p:nvPicPr>
          <p:cNvPr id="319493" name="Picture 5" descr="D:\Photos\Stock Photos\BM\Tag-acoust.jpg"/>
          <p:cNvPicPr>
            <a:picLocks noChangeAspect="1" noChangeArrowheads="1"/>
          </p:cNvPicPr>
          <p:nvPr/>
        </p:nvPicPr>
        <p:blipFill>
          <a:blip r:embed="rId3" cstate="print"/>
          <a:srcRect/>
          <a:stretch>
            <a:fillRect/>
          </a:stretch>
        </p:blipFill>
        <p:spPr bwMode="auto">
          <a:xfrm>
            <a:off x="800100" y="4875213"/>
            <a:ext cx="2914650" cy="1982787"/>
          </a:xfrm>
          <a:prstGeom prst="rect">
            <a:avLst/>
          </a:prstGeom>
          <a:noFill/>
          <a:ln w="9525">
            <a:noFill/>
            <a:miter lim="800000"/>
            <a:headEnd/>
            <a:tailEnd/>
          </a:ln>
        </p:spPr>
      </p:pic>
      <p:pic>
        <p:nvPicPr>
          <p:cNvPr id="319494" name="Picture 6" descr="D:\Photos\BM\Crittercam\Francis CC2.jpg"/>
          <p:cNvPicPr>
            <a:picLocks noChangeAspect="1" noChangeArrowheads="1"/>
          </p:cNvPicPr>
          <p:nvPr/>
        </p:nvPicPr>
        <p:blipFill>
          <a:blip r:embed="rId4" cstate="print"/>
          <a:srcRect/>
          <a:stretch>
            <a:fillRect/>
          </a:stretch>
        </p:blipFill>
        <p:spPr bwMode="auto">
          <a:xfrm>
            <a:off x="5072063" y="1019175"/>
            <a:ext cx="3700462" cy="2408238"/>
          </a:xfrm>
          <a:prstGeom prst="rect">
            <a:avLst/>
          </a:prstGeom>
          <a:noFill/>
          <a:ln w="9525">
            <a:noFill/>
            <a:miter lim="800000"/>
            <a:headEnd/>
            <a:tailEnd/>
          </a:ln>
        </p:spPr>
      </p:pic>
      <p:sp>
        <p:nvSpPr>
          <p:cNvPr id="465927" name="Rectangle 7"/>
          <p:cNvSpPr>
            <a:spLocks noChangeArrowheads="1"/>
          </p:cNvSpPr>
          <p:nvPr/>
        </p:nvSpPr>
        <p:spPr bwMode="auto">
          <a:xfrm>
            <a:off x="0" y="928688"/>
            <a:ext cx="4791075" cy="4052887"/>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66FF"/>
              </a:buClr>
              <a:buSzPct val="75000"/>
              <a:buFont typeface="Monotype Sorts" pitchFamily="2" charset="2"/>
              <a:buNone/>
              <a:tabLst/>
              <a:defRPr/>
            </a:pPr>
            <a:r>
              <a:rPr kumimoji="1" lang="en-US" sz="24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Species: </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Blue, fin, humpback, sperm whale, </a:t>
            </a:r>
            <a:r>
              <a:rPr kumimoji="1" lang="en-US" sz="2400" b="0" i="0" u="none" strike="noStrike" kern="1200" cap="none" spc="0" normalizeH="0" baseline="0" noProof="0" dirty="0" err="1">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Risso’s</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dolphin</a:t>
            </a:r>
          </a:p>
          <a:p>
            <a:pPr marL="342900" marR="0" lvl="0" indent="-342900" algn="l" defTabSz="914400" rtl="0" eaLnBrk="1" fontAlgn="base" latinLnBrk="0" hangingPunct="1">
              <a:lnSpc>
                <a:spcPct val="100000"/>
              </a:lnSpc>
              <a:spcBef>
                <a:spcPct val="20000"/>
              </a:spcBef>
              <a:spcAft>
                <a:spcPct val="0"/>
              </a:spcAft>
              <a:buClr>
                <a:srgbClr val="0066FF"/>
              </a:buClr>
              <a:buSzPct val="75000"/>
              <a:buFont typeface="Monotype Sorts" pitchFamily="2" charset="2"/>
              <a:buNone/>
              <a:tabLst/>
              <a:defRPr/>
            </a:pPr>
            <a:r>
              <a:rPr kumimoji="1" lang="en-US" sz="24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Regions: </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Cent Am, </a:t>
            </a:r>
            <a:r>
              <a:rPr kumimoji="1" lang="en-US" sz="2400" b="0" i="0" u="none" strike="noStrike" kern="1200" cap="none" spc="0" normalizeH="0" baseline="0" noProof="0" dirty="0" err="1">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Mex</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California, Alaska</a:t>
            </a:r>
          </a:p>
          <a:p>
            <a:pPr marL="342900" marR="0" lvl="0" indent="-342900" algn="l" defTabSz="914400" rtl="0" eaLnBrk="1" fontAlgn="base" latinLnBrk="0" hangingPunct="1">
              <a:lnSpc>
                <a:spcPct val="100000"/>
              </a:lnSpc>
              <a:spcBef>
                <a:spcPct val="20000"/>
              </a:spcBef>
              <a:spcAft>
                <a:spcPct val="0"/>
              </a:spcAft>
              <a:buClr>
                <a:srgbClr val="0066FF"/>
              </a:buClr>
              <a:buSzPct val="75000"/>
              <a:buFont typeface="Monotype Sorts" pitchFamily="2" charset="2"/>
              <a:buNone/>
              <a:tabLst/>
              <a:defRPr/>
            </a:pPr>
            <a:r>
              <a:rPr kumimoji="1" lang="en-US" sz="24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Tags: </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Bprobe, </a:t>
            </a:r>
            <a:r>
              <a:rPr kumimoji="1" lang="en-US" sz="2400" b="0" i="0" u="none" strike="noStrike" kern="1200" cap="none" spc="0" normalizeH="0" baseline="0" noProof="0" dirty="0" err="1">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Crittercam</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a:t>
            </a:r>
            <a:r>
              <a:rPr kumimoji="1" lang="en-US" sz="2400" b="0" i="0" u="none" strike="noStrike" kern="1200" cap="none" spc="0" normalizeH="0" baseline="0" noProof="0" dirty="0" err="1">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FastLok</a:t>
            </a:r>
            <a:r>
              <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GPS, </a:t>
            </a:r>
            <a:r>
              <a:rPr kumimoji="1" lang="en-US" sz="2400" b="0" i="0" u="none" strike="noStrike" kern="1200" cap="none" spc="0" normalizeH="0" baseline="0" noProof="0" dirty="0" err="1" smtClean="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Dtag</a:t>
            </a:r>
            <a:r>
              <a:rPr kumimoji="1" lang="en-US" sz="2400" b="0" i="0" u="none" strike="noStrike" kern="1200" cap="none" spc="0" normalizeH="0" baseline="0" noProof="0" dirty="0" smtClean="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Video</a:t>
            </a:r>
            <a:r>
              <a:rPr kumimoji="1" lang="en-US" sz="2400" b="0" i="0" u="none" strike="noStrike" kern="1200" cap="none" spc="0" normalizeH="0" noProof="0" dirty="0" smtClean="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tag</a:t>
            </a:r>
            <a:endParaRPr kumimoji="1" lang="en-US" sz="24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0066FF"/>
              </a:buClr>
              <a:buSzPct val="75000"/>
              <a:buFont typeface="Monotype Sorts" pitchFamily="2" charset="2"/>
              <a:buNone/>
              <a:tabLst/>
              <a:defRPr/>
            </a:pPr>
            <a:r>
              <a:rPr kumimoji="1" lang="en-US" sz="2400" b="1" i="0" u="none" strike="noStrike" kern="1200" cap="none" spc="0" normalizeH="0" baseline="0" noProof="0" dirty="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Deployment:</a:t>
            </a:r>
          </a:p>
          <a:p>
            <a:pPr marL="742950" marR="0" lvl="1" indent="-285750" algn="l" defTabSz="914400" rtl="0" eaLnBrk="1" fontAlgn="base" latinLnBrk="0" hangingPunct="1">
              <a:lnSpc>
                <a:spcPct val="100000"/>
              </a:lnSpc>
              <a:spcBef>
                <a:spcPct val="20000"/>
              </a:spcBef>
              <a:spcAft>
                <a:spcPct val="0"/>
              </a:spcAft>
              <a:buClr>
                <a:srgbClr val="0066FF"/>
              </a:buClr>
              <a:buSzTx/>
              <a:buFontTx/>
              <a:buChar char="–"/>
              <a:tabLst/>
              <a:defRPr/>
            </a:pPr>
            <a:r>
              <a:rPr kumimoji="1" lang="en-US" sz="2000" b="0" i="0" u="none" strike="noStrike" kern="1200" cap="none" spc="0" normalizeH="0" baseline="0" noProof="0" dirty="0">
                <a:ln>
                  <a:noFill/>
                </a:ln>
                <a:solidFill>
                  <a:srgbClr val="CCFFFF"/>
                </a:solidFill>
                <a:effectLst/>
                <a:uLnTx/>
                <a:uFillTx/>
                <a:latin typeface="Tahoma" pitchFamily="34" charset="0"/>
                <a:ea typeface="+mn-ea"/>
                <a:cs typeface="Arial" pitchFamily="34" charset="0"/>
              </a:rPr>
              <a:t>Pressed on with pole</a:t>
            </a:r>
          </a:p>
          <a:p>
            <a:pPr marL="742950" marR="0" lvl="1" indent="-285750" algn="l" defTabSz="914400" rtl="0" eaLnBrk="1" fontAlgn="base" latinLnBrk="0" hangingPunct="1">
              <a:lnSpc>
                <a:spcPct val="100000"/>
              </a:lnSpc>
              <a:spcBef>
                <a:spcPct val="20000"/>
              </a:spcBef>
              <a:spcAft>
                <a:spcPct val="0"/>
              </a:spcAft>
              <a:buClr>
                <a:srgbClr val="0066FF"/>
              </a:buClr>
              <a:buSzTx/>
              <a:buFontTx/>
              <a:buChar char="–"/>
              <a:tabLst/>
              <a:defRPr/>
            </a:pPr>
            <a:r>
              <a:rPr kumimoji="1" lang="en-US" sz="2000" b="0" i="0" u="none" strike="noStrike" kern="1200" cap="none" spc="0" normalizeH="0" baseline="0" noProof="0" dirty="0">
                <a:ln>
                  <a:noFill/>
                </a:ln>
                <a:solidFill>
                  <a:srgbClr val="CCFFFF"/>
                </a:solidFill>
                <a:effectLst/>
                <a:uLnTx/>
                <a:uFillTx/>
                <a:latin typeface="Tahoma" pitchFamily="34" charset="0"/>
                <a:ea typeface="+mn-ea"/>
                <a:cs typeface="Arial" pitchFamily="34" charset="0"/>
              </a:rPr>
              <a:t>1-4  suction cups</a:t>
            </a:r>
          </a:p>
          <a:p>
            <a:pPr marL="742950" marR="0" lvl="1" indent="-285750" algn="l" defTabSz="914400" rtl="0" eaLnBrk="1" fontAlgn="base" latinLnBrk="0" hangingPunct="1">
              <a:lnSpc>
                <a:spcPct val="100000"/>
              </a:lnSpc>
              <a:spcBef>
                <a:spcPct val="20000"/>
              </a:spcBef>
              <a:spcAft>
                <a:spcPct val="0"/>
              </a:spcAft>
              <a:buClr>
                <a:srgbClr val="0066FF"/>
              </a:buClr>
              <a:buSzTx/>
              <a:buFontTx/>
              <a:buChar char="–"/>
              <a:tabLst/>
              <a:defRPr/>
            </a:pPr>
            <a:r>
              <a:rPr kumimoji="1" lang="en-US" sz="2000" b="0" i="0" u="none" strike="noStrike" kern="1200" cap="none" spc="0" normalizeH="0" baseline="0" noProof="0" dirty="0">
                <a:ln>
                  <a:noFill/>
                </a:ln>
                <a:solidFill>
                  <a:srgbClr val="CCFFFF"/>
                </a:solidFill>
                <a:effectLst/>
                <a:uLnTx/>
                <a:uFillTx/>
                <a:latin typeface="Tahoma" pitchFamily="34" charset="0"/>
                <a:ea typeface="+mn-ea"/>
                <a:cs typeface="Arial" pitchFamily="34" charset="0"/>
              </a:rPr>
              <a:t>Different releases</a:t>
            </a:r>
            <a:endParaRPr kumimoji="1" lang="en-US" sz="2400" b="0" i="0" u="none" strike="noStrike" kern="1200" cap="none" spc="0" normalizeH="0" baseline="0" noProof="0" dirty="0">
              <a:ln>
                <a:noFill/>
              </a:ln>
              <a:solidFill>
                <a:srgbClr val="CCFFFF"/>
              </a:solidFill>
              <a:effectLst/>
              <a:uLnTx/>
              <a:uFillTx/>
              <a:latin typeface="Tahoma" pitchFamily="34" charset="0"/>
              <a:ea typeface="+mn-ea"/>
              <a:cs typeface="Arial" pitchFamily="34" charset="0"/>
            </a:endParaRPr>
          </a:p>
        </p:txBody>
      </p:sp>
      <p:sp>
        <p:nvSpPr>
          <p:cNvPr id="465928" name="Rectangle 8"/>
          <p:cNvSpPr>
            <a:spLocks noChangeArrowheads="1"/>
          </p:cNvSpPr>
          <p:nvPr/>
        </p:nvSpPr>
        <p:spPr bwMode="auto">
          <a:xfrm>
            <a:off x="0" y="5173663"/>
            <a:ext cx="4495800" cy="1684337"/>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66FF"/>
              </a:buClr>
              <a:buSzPct val="75000"/>
              <a:buFont typeface="Monotype Sorts" pitchFamily="2" charset="2"/>
              <a:buNone/>
              <a:tabLst/>
              <a:defRPr/>
            </a:pPr>
            <a:r>
              <a:rPr kumimoji="1" lang="en-US" sz="2400" b="1" i="0" u="none" strike="noStrike" kern="1200" cap="none" spc="0" normalizeH="0" baseline="0" noProof="0">
                <a:ln>
                  <a:noFill/>
                </a:ln>
                <a:solidFill>
                  <a:srgbClr val="CCFFFF"/>
                </a:solidFill>
                <a:effectLst>
                  <a:outerShdw blurRad="38100" dist="38100" dir="2700000" algn="tl">
                    <a:srgbClr val="000000"/>
                  </a:outerShdw>
                </a:effectLst>
                <a:uLnTx/>
                <a:uFillTx/>
                <a:latin typeface="Tahoma" pitchFamily="34" charset="0"/>
                <a:ea typeface="+mn-ea"/>
                <a:cs typeface="Arial" pitchFamily="34" charset="0"/>
              </a:rPr>
              <a:t>	</a:t>
            </a:r>
          </a:p>
        </p:txBody>
      </p:sp>
      <p:pic>
        <p:nvPicPr>
          <p:cNvPr id="319497" name="Picture 10" descr="C:\Documents and Settings\Owner.CRCGatewayLaptp\My Documents\AlexeiCalambokidis-Aug08-7366.jpg"/>
          <p:cNvPicPr>
            <a:picLocks noChangeAspect="1" noChangeArrowheads="1"/>
          </p:cNvPicPr>
          <p:nvPr/>
        </p:nvPicPr>
        <p:blipFill>
          <a:blip r:embed="rId5" cstate="print"/>
          <a:srcRect/>
          <a:stretch>
            <a:fillRect/>
          </a:stretch>
        </p:blipFill>
        <p:spPr bwMode="auto">
          <a:xfrm>
            <a:off x="4357688" y="3665538"/>
            <a:ext cx="4786312" cy="3192462"/>
          </a:xfrm>
          <a:prstGeom prst="rect">
            <a:avLst/>
          </a:prstGeom>
          <a:noFill/>
          <a:ln w="9525">
            <a:noFill/>
            <a:miter lim="800000"/>
            <a:headEnd/>
            <a:tailEnd/>
          </a:ln>
        </p:spPr>
      </p:pic>
    </p:spTree>
    <p:extLst>
      <p:ext uri="{BB962C8B-B14F-4D97-AF65-F5344CB8AC3E}">
        <p14:creationId xmlns:p14="http://schemas.microsoft.com/office/powerpoint/2010/main" val="259440127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3074"/>
          <p:cNvSpPr>
            <a:spLocks noGrp="1" noChangeArrowheads="1"/>
          </p:cNvSpPr>
          <p:nvPr>
            <p:ph type="title" idx="4294967295"/>
          </p:nvPr>
        </p:nvSpPr>
        <p:spPr>
          <a:xfrm>
            <a:off x="0" y="0"/>
            <a:ext cx="9144000" cy="1143000"/>
          </a:xfrm>
          <a:noFill/>
        </p:spPr>
        <p:txBody>
          <a:bodyPr/>
          <a:lstStyle/>
          <a:p>
            <a:r>
              <a:rPr lang="en-US" smtClean="0">
                <a:latin typeface="Times New Roman" pitchFamily="18" charset="0"/>
              </a:rPr>
              <a:t>Publications on underwater behavior of blue, fin, and humpback whales</a:t>
            </a:r>
          </a:p>
        </p:txBody>
      </p:sp>
      <p:pic>
        <p:nvPicPr>
          <p:cNvPr id="321539" name="Picture 3075" descr="C:\Documents and Settings\Owner.CRCGatewayLaptp\My Documents\Cover.jpg"/>
          <p:cNvPicPr>
            <a:picLocks noChangeAspect="1" noChangeArrowheads="1"/>
          </p:cNvPicPr>
          <p:nvPr/>
        </p:nvPicPr>
        <p:blipFill>
          <a:blip r:embed="rId3" cstate="print"/>
          <a:srcRect/>
          <a:stretch>
            <a:fillRect/>
          </a:stretch>
        </p:blipFill>
        <p:spPr bwMode="auto">
          <a:xfrm>
            <a:off x="6019800" y="1219200"/>
            <a:ext cx="2930525" cy="3829050"/>
          </a:xfrm>
          <a:prstGeom prst="rect">
            <a:avLst/>
          </a:prstGeom>
          <a:noFill/>
          <a:ln w="9525">
            <a:noFill/>
            <a:miter lim="800000"/>
            <a:headEnd/>
            <a:tailEnd/>
          </a:ln>
        </p:spPr>
      </p:pic>
      <p:pic>
        <p:nvPicPr>
          <p:cNvPr id="321540" name="Picture 3076" descr="C:\Documents and Settings\Owner.CRCGatewayLaptp\My Documents\Presentation\Bm-call-title.jpg"/>
          <p:cNvPicPr>
            <a:picLocks noChangeAspect="1" noChangeArrowheads="1"/>
          </p:cNvPicPr>
          <p:nvPr/>
        </p:nvPicPr>
        <p:blipFill>
          <a:blip r:embed="rId4" cstate="print"/>
          <a:srcRect/>
          <a:stretch>
            <a:fillRect/>
          </a:stretch>
        </p:blipFill>
        <p:spPr bwMode="auto">
          <a:xfrm>
            <a:off x="0" y="1371600"/>
            <a:ext cx="4867275" cy="1943100"/>
          </a:xfrm>
          <a:prstGeom prst="rect">
            <a:avLst/>
          </a:prstGeom>
          <a:noFill/>
          <a:ln w="9525">
            <a:noFill/>
            <a:miter lim="800000"/>
            <a:headEnd/>
            <a:tailEnd/>
          </a:ln>
        </p:spPr>
      </p:pic>
      <p:pic>
        <p:nvPicPr>
          <p:cNvPr id="321541" name="Picture 3077" descr="C:\Documents and Settings\Owner.CRCGatewayLaptp\My Documents\Presentation\BP-cov.jpg"/>
          <p:cNvPicPr>
            <a:picLocks noChangeAspect="1" noChangeArrowheads="1"/>
          </p:cNvPicPr>
          <p:nvPr/>
        </p:nvPicPr>
        <p:blipFill>
          <a:blip r:embed="rId5" cstate="print"/>
          <a:srcRect/>
          <a:stretch>
            <a:fillRect/>
          </a:stretch>
        </p:blipFill>
        <p:spPr bwMode="auto">
          <a:xfrm>
            <a:off x="4267200" y="4800600"/>
            <a:ext cx="4876800" cy="1735138"/>
          </a:xfrm>
          <a:prstGeom prst="rect">
            <a:avLst/>
          </a:prstGeom>
          <a:noFill/>
          <a:ln w="9525">
            <a:noFill/>
            <a:miter lim="800000"/>
            <a:headEnd/>
            <a:tailEnd/>
          </a:ln>
        </p:spPr>
      </p:pic>
      <p:pic>
        <p:nvPicPr>
          <p:cNvPr id="321542" name="Picture 3078" descr="C:\Documents and Settings\Owner.CRCGatewayLaptp\My Documents\Presentation\CC-pub-page1.jpg"/>
          <p:cNvPicPr>
            <a:picLocks noChangeAspect="1" noChangeArrowheads="1"/>
          </p:cNvPicPr>
          <p:nvPr/>
        </p:nvPicPr>
        <p:blipFill>
          <a:blip r:embed="rId6" cstate="print"/>
          <a:srcRect/>
          <a:stretch>
            <a:fillRect/>
          </a:stretch>
        </p:blipFill>
        <p:spPr bwMode="auto">
          <a:xfrm>
            <a:off x="0" y="3505200"/>
            <a:ext cx="4114800" cy="3033713"/>
          </a:xfrm>
          <a:prstGeom prst="rect">
            <a:avLst/>
          </a:prstGeom>
          <a:noFill/>
          <a:ln w="9525">
            <a:noFill/>
            <a:miter lim="800000"/>
            <a:headEnd/>
            <a:tailEnd/>
          </a:ln>
        </p:spPr>
      </p:pic>
    </p:spTree>
    <p:extLst>
      <p:ext uri="{BB962C8B-B14F-4D97-AF65-F5344CB8AC3E}">
        <p14:creationId xmlns:p14="http://schemas.microsoft.com/office/powerpoint/2010/main" val="292580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611351"/>
            <a:ext cx="8229599" cy="246649"/>
          </a:xfrm>
        </p:spPr>
        <p:txBody>
          <a:bodyPr/>
          <a:lstStyle>
            <a:lvl1pPr algn="r">
              <a:defRPr sz="800">
                <a:solidFill>
                  <a:srgbClr val="273896"/>
                </a:solidFill>
                <a:latin typeface="Futura Book"/>
                <a:cs typeface="Futura Book"/>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ABA0000-C02D-A944-A823-890FD7956F71}" type="slidenum">
              <a:rPr kumimoji="1" lang="en-US" sz="800" b="0" i="0" u="none" strike="noStrike" kern="1200" cap="none" spc="0" normalizeH="0" baseline="0" noProof="0" smtClean="0">
                <a:ln>
                  <a:noFill/>
                </a:ln>
                <a:solidFill>
                  <a:srgbClr val="273896"/>
                </a:solidFill>
                <a:effectLst>
                  <a:outerShdw blurRad="38100" dist="38100" dir="2700000" algn="tl">
                    <a:srgbClr val="000000">
                      <a:alpha val="43137"/>
                    </a:srgbClr>
                  </a:outerShdw>
                </a:effectLst>
                <a:uLnTx/>
                <a:uFillTx/>
                <a:latin typeface="Futura Book"/>
                <a:ea typeface="+mn-ea"/>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1" lang="en-US" sz="800" b="0" i="0" u="none" strike="noStrike" kern="1200" cap="none" spc="0" normalizeH="0" baseline="0" noProof="0" dirty="0">
              <a:ln>
                <a:noFill/>
              </a:ln>
              <a:solidFill>
                <a:srgbClr val="273896"/>
              </a:solidFill>
              <a:effectLst>
                <a:outerShdw blurRad="38100" dist="38100" dir="2700000" algn="tl">
                  <a:srgbClr val="000000">
                    <a:alpha val="43137"/>
                  </a:srgbClr>
                </a:outerShdw>
              </a:effectLst>
              <a:uLnTx/>
              <a:uFillTx/>
              <a:latin typeface="Futura Book"/>
              <a:ea typeface="+mn-ea"/>
            </a:endParaRPr>
          </a:p>
        </p:txBody>
      </p:sp>
      <p:sp>
        <p:nvSpPr>
          <p:cNvPr id="21" name="Rectangle 7"/>
          <p:cNvSpPr>
            <a:spLocks noChangeArrowheads="1"/>
          </p:cNvSpPr>
          <p:nvPr/>
        </p:nvSpPr>
        <p:spPr bwMode="auto">
          <a:xfrm>
            <a:off x="7073900" y="6622281"/>
            <a:ext cx="209404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Calibri" charset="0"/>
                <a:ea typeface="+mn-ea"/>
                <a:cs typeface="+mn-cs"/>
              </a:rPr>
              <a:t>Photo taken under U.S. NMFS permit # 14534</a:t>
            </a:r>
            <a:endParaRPr kumimoji="0" lang="en-US" sz="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8" name="Rectangle 7"/>
          <p:cNvSpPr/>
          <p:nvPr/>
        </p:nvSpPr>
        <p:spPr>
          <a:xfrm>
            <a:off x="107312" y="1434395"/>
            <a:ext cx="5451978" cy="120032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Calibri"/>
              </a:rPr>
              <a:t>Dart-attached archival tag for medium duration sampling of GPS position and high resolution underwater behavior</a:t>
            </a:r>
            <a:endParaRPr kumimoji="0" lang="en-US" sz="2400" b="1"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2" name="Group 8"/>
          <p:cNvGrpSpPr/>
          <p:nvPr/>
        </p:nvGrpSpPr>
        <p:grpSpPr>
          <a:xfrm>
            <a:off x="5834055" y="1300620"/>
            <a:ext cx="3001566" cy="1936020"/>
            <a:chOff x="5486401" y="1"/>
            <a:chExt cx="3657600" cy="2620245"/>
          </a:xfrm>
        </p:grpSpPr>
        <p:pic>
          <p:nvPicPr>
            <p:cNvPr id="10" name="Picture 9" descr="Darts.jpg"/>
            <p:cNvPicPr>
              <a:picLocks noChangeAspect="1"/>
            </p:cNvPicPr>
            <p:nvPr/>
          </p:nvPicPr>
          <p:blipFill>
            <a:blip r:embed="rId3" cstate="print"/>
            <a:stretch>
              <a:fillRect/>
            </a:stretch>
          </p:blipFill>
          <p:spPr>
            <a:xfrm>
              <a:off x="5562600" y="1"/>
              <a:ext cx="3581400" cy="1794282"/>
            </a:xfrm>
            <a:prstGeom prst="rect">
              <a:avLst/>
            </a:prstGeom>
          </p:spPr>
        </p:pic>
        <p:sp>
          <p:nvSpPr>
            <p:cNvPr id="11" name="TextBox 10"/>
            <p:cNvSpPr txBox="1"/>
            <p:nvPr/>
          </p:nvSpPr>
          <p:spPr>
            <a:xfrm>
              <a:off x="5486401" y="1828799"/>
              <a:ext cx="3657600" cy="79144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Calibri"/>
                </a:rPr>
                <a:t>Surgical stainless darts designed after LIMPET titanium darts</a:t>
              </a:r>
              <a:endParaRPr kumimoji="0" lang="en-US" sz="1600" b="1" i="0" u="none" strike="noStrike" kern="1200" cap="none" spc="0" normalizeH="0" baseline="0" noProof="0" dirty="0">
                <a:ln>
                  <a:noFill/>
                </a:ln>
                <a:solidFill>
                  <a:prstClr val="black"/>
                </a:solidFill>
                <a:effectLst/>
                <a:uLnTx/>
                <a:uFillTx/>
                <a:latin typeface="Calibri"/>
                <a:ea typeface="+mn-ea"/>
                <a:cs typeface="Calibri"/>
              </a:endParaRPr>
            </a:p>
          </p:txBody>
        </p:sp>
      </p:grpSp>
      <p:grpSp>
        <p:nvGrpSpPr>
          <p:cNvPr id="3" name="Group 11"/>
          <p:cNvGrpSpPr/>
          <p:nvPr/>
        </p:nvGrpSpPr>
        <p:grpSpPr>
          <a:xfrm>
            <a:off x="-9323" y="3009126"/>
            <a:ext cx="8756467" cy="3848874"/>
            <a:chOff x="0" y="2356201"/>
            <a:chExt cx="10135868" cy="4501799"/>
          </a:xfrm>
        </p:grpSpPr>
        <p:pic>
          <p:nvPicPr>
            <p:cNvPr id="13" name="Picture 12" descr="TDR-10.gif"/>
            <p:cNvPicPr>
              <a:picLocks noChangeAspect="1"/>
            </p:cNvPicPr>
            <p:nvPr/>
          </p:nvPicPr>
          <p:blipFill>
            <a:blip r:embed="rId4" cstate="print"/>
            <a:stretch>
              <a:fillRect/>
            </a:stretch>
          </p:blipFill>
          <p:spPr>
            <a:xfrm>
              <a:off x="0" y="3707892"/>
              <a:ext cx="9144000" cy="3150108"/>
            </a:xfrm>
            <a:prstGeom prst="rect">
              <a:avLst/>
            </a:prstGeom>
          </p:spPr>
        </p:pic>
        <p:sp>
          <p:nvSpPr>
            <p:cNvPr id="14" name="TextBox 13"/>
            <p:cNvSpPr txBox="1"/>
            <p:nvPr/>
          </p:nvSpPr>
          <p:spPr>
            <a:xfrm>
              <a:off x="2318397" y="3087050"/>
              <a:ext cx="2978565" cy="6839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Wildlife Computers TDR10F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Fast Lock GPS tag</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TextBox 14"/>
            <p:cNvSpPr txBox="1"/>
            <p:nvPr/>
          </p:nvSpPr>
          <p:spPr>
            <a:xfrm>
              <a:off x="90003" y="2356201"/>
              <a:ext cx="3434645" cy="6839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CATS PAD high sample rate 3D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Acceler., Magnetmtr., and  Gyro</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cxnSp>
          <p:nvCxnSpPr>
            <p:cNvPr id="16" name="Straight Arrow Connector 15"/>
            <p:cNvCxnSpPr/>
            <p:nvPr/>
          </p:nvCxnSpPr>
          <p:spPr>
            <a:xfrm flipH="1">
              <a:off x="838200" y="3048000"/>
              <a:ext cx="228600" cy="129540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276600" y="3733800"/>
              <a:ext cx="76200" cy="68580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73785" y="3132518"/>
              <a:ext cx="2962083" cy="68397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Wildlife Computers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SPOT 6 satellite transmitter</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cxnSp>
          <p:nvCxnSpPr>
            <p:cNvPr id="19" name="Straight Arrow Connector 18"/>
            <p:cNvCxnSpPr/>
            <p:nvPr/>
          </p:nvCxnSpPr>
          <p:spPr>
            <a:xfrm flipH="1">
              <a:off x="6705600" y="3657600"/>
              <a:ext cx="533400" cy="53340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77592" y="2787831"/>
              <a:ext cx="2245900" cy="3959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Calibri"/>
                </a:rPr>
                <a:t>ATS VHF transmitter</a:t>
              </a: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cxnSp>
          <p:nvCxnSpPr>
            <p:cNvPr id="22" name="Straight Arrow Connector 21"/>
            <p:cNvCxnSpPr/>
            <p:nvPr/>
          </p:nvCxnSpPr>
          <p:spPr>
            <a:xfrm flipH="1">
              <a:off x="5410201" y="3168661"/>
              <a:ext cx="380998" cy="1784339"/>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3" name="Title 22"/>
          <p:cNvSpPr>
            <a:spLocks noGrp="1"/>
          </p:cNvSpPr>
          <p:nvPr>
            <p:ph type="title"/>
          </p:nvPr>
        </p:nvSpPr>
        <p:spPr/>
        <p:txBody>
          <a:bodyPr>
            <a:normAutofit fontScale="90000"/>
          </a:bodyPr>
          <a:lstStyle/>
          <a:p>
            <a:r>
              <a:rPr lang="en-US" dirty="0" smtClean="0"/>
              <a:t>Medium duration dart-attached GPS archival tag</a:t>
            </a:r>
            <a:endParaRPr lang="en-US" dirty="0"/>
          </a:p>
        </p:txBody>
      </p:sp>
    </p:spTree>
    <p:extLst>
      <p:ext uri="{BB962C8B-B14F-4D97-AF65-F5344CB8AC3E}">
        <p14:creationId xmlns:p14="http://schemas.microsoft.com/office/powerpoint/2010/main" val="64408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6415"/>
            <a:ext cx="8229600" cy="1143000"/>
          </a:xfrm>
        </p:spPr>
        <p:txBody>
          <a:bodyPr/>
          <a:lstStyle/>
          <a:p>
            <a:r>
              <a:rPr lang="en-US" sz="3600" dirty="0" smtClean="0">
                <a:solidFill>
                  <a:schemeClr val="bg1"/>
                </a:solidFill>
              </a:rPr>
              <a:t>Dive record from 13 day archival tag deployment showing day night differences</a:t>
            </a:r>
            <a:endParaRPr lang="en-US" sz="3600" dirty="0">
              <a:solidFill>
                <a:schemeClr val="bg1"/>
              </a:solidFill>
            </a:endParaRPr>
          </a:p>
        </p:txBody>
      </p:sp>
      <p:pic>
        <p:nvPicPr>
          <p:cNvPr id="306179" name="Picture 3"/>
          <p:cNvPicPr>
            <a:picLocks noChangeAspect="1" noChangeArrowheads="1"/>
          </p:cNvPicPr>
          <p:nvPr/>
        </p:nvPicPr>
        <p:blipFill>
          <a:blip r:embed="rId2" cstate="print"/>
          <a:srcRect t="8588" b="9992"/>
          <a:stretch>
            <a:fillRect/>
          </a:stretch>
        </p:blipFill>
        <p:spPr bwMode="auto">
          <a:xfrm>
            <a:off x="0" y="1677334"/>
            <a:ext cx="9144000" cy="2778826"/>
          </a:xfrm>
          <a:prstGeom prst="rect">
            <a:avLst/>
          </a:prstGeom>
          <a:noFill/>
          <a:ln w="9525">
            <a:noFill/>
            <a:miter lim="800000"/>
            <a:headEnd/>
            <a:tailEnd/>
          </a:ln>
        </p:spPr>
      </p:pic>
      <p:pic>
        <p:nvPicPr>
          <p:cNvPr id="306180" name="Picture 4"/>
          <p:cNvPicPr>
            <a:picLocks noChangeAspect="1" noChangeArrowheads="1"/>
          </p:cNvPicPr>
          <p:nvPr/>
        </p:nvPicPr>
        <p:blipFill>
          <a:blip r:embed="rId3" cstate="print"/>
          <a:srcRect t="8171" b="10114"/>
          <a:stretch>
            <a:fillRect/>
          </a:stretch>
        </p:blipFill>
        <p:spPr bwMode="auto">
          <a:xfrm>
            <a:off x="1" y="4482935"/>
            <a:ext cx="9144000" cy="2375065"/>
          </a:xfrm>
          <a:prstGeom prst="rect">
            <a:avLst/>
          </a:prstGeom>
          <a:noFill/>
          <a:ln w="9525">
            <a:noFill/>
            <a:miter lim="800000"/>
            <a:headEnd/>
            <a:tailEnd/>
          </a:ln>
        </p:spPr>
      </p:pic>
      <p:sp>
        <p:nvSpPr>
          <p:cNvPr id="5" name="TextBox 4"/>
          <p:cNvSpPr txBox="1"/>
          <p:nvPr/>
        </p:nvSpPr>
        <p:spPr>
          <a:xfrm>
            <a:off x="1616135" y="3871767"/>
            <a:ext cx="578228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rPr>
              <a:t>13 d showing alternating day-night diving pattern</a:t>
            </a:r>
            <a:endParaRPr kumimoji="1" lang="en-US" sz="20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TextBox 5"/>
          <p:cNvSpPr txBox="1"/>
          <p:nvPr/>
        </p:nvSpPr>
        <p:spPr>
          <a:xfrm>
            <a:off x="842278" y="6231036"/>
            <a:ext cx="7371057"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rPr>
              <a:t>24 h period from above showing day then night diving behavior</a:t>
            </a:r>
            <a:endParaRPr kumimoji="1" lang="en-US" sz="20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367333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3127"/>
            <a:ext cx="9033164" cy="1143000"/>
          </a:xfrm>
        </p:spPr>
        <p:txBody>
          <a:bodyPr/>
          <a:lstStyle/>
          <a:p>
            <a:r>
              <a:rPr lang="en-US" sz="3200" dirty="0" smtClean="0">
                <a:solidFill>
                  <a:schemeClr val="bg1"/>
                </a:solidFill>
              </a:rPr>
              <a:t>Track of two humpback whales off the Bay area in 2016 from dart-attached TDR-10 tags</a:t>
            </a:r>
            <a:endParaRPr lang="en-US" sz="32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6974"/>
            <a:ext cx="9144000" cy="6342659"/>
          </a:xfrm>
          <a:prstGeom prst="rect">
            <a:avLst/>
          </a:prstGeom>
        </p:spPr>
      </p:pic>
    </p:spTree>
    <p:extLst>
      <p:ext uri="{BB962C8B-B14F-4D97-AF65-F5344CB8AC3E}">
        <p14:creationId xmlns:p14="http://schemas.microsoft.com/office/powerpoint/2010/main" val="1547939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443655" cy="3949019"/>
          </a:xfrm>
        </p:spPr>
        <p:txBody>
          <a:bodyPr/>
          <a:lstStyle/>
          <a:p>
            <a:r>
              <a:rPr lang="en-US" sz="3600" dirty="0" smtClean="0">
                <a:solidFill>
                  <a:schemeClr val="bg1"/>
                </a:solidFill>
              </a:rPr>
              <a:t>Results from five LIMPET tags on humpback whales off WA</a:t>
            </a:r>
            <a:endParaRPr lang="en-US" sz="3600" dirty="0">
              <a:solidFill>
                <a:schemeClr val="bg1"/>
              </a:solidFill>
            </a:endParaRPr>
          </a:p>
        </p:txBody>
      </p:sp>
      <p:pic>
        <p:nvPicPr>
          <p:cNvPr id="3" name="Picture 2" descr="MnTagLocs.jpg"/>
          <p:cNvPicPr/>
          <p:nvPr/>
        </p:nvPicPr>
        <p:blipFill>
          <a:blip r:embed="rId2" cstate="print"/>
          <a:srcRect/>
          <a:stretch>
            <a:fillRect/>
          </a:stretch>
        </p:blipFill>
        <p:spPr>
          <a:xfrm>
            <a:off x="2380593" y="536029"/>
            <a:ext cx="6763407" cy="6321972"/>
          </a:xfrm>
          <a:prstGeom prst="rect">
            <a:avLst/>
          </a:prstGeom>
        </p:spPr>
      </p:pic>
      <p:pic>
        <p:nvPicPr>
          <p:cNvPr id="4" name="Picture 3"/>
          <p:cNvPicPr>
            <a:picLocks noChangeAspect="1"/>
          </p:cNvPicPr>
          <p:nvPr/>
        </p:nvPicPr>
        <p:blipFill>
          <a:blip r:embed="rId3"/>
          <a:stretch>
            <a:fillRect/>
          </a:stretch>
        </p:blipFill>
        <p:spPr>
          <a:xfrm>
            <a:off x="0" y="5383406"/>
            <a:ext cx="4284617" cy="1474595"/>
          </a:xfrm>
          <a:prstGeom prst="rect">
            <a:avLst/>
          </a:prstGeom>
        </p:spPr>
      </p:pic>
    </p:spTree>
    <p:extLst>
      <p:ext uri="{BB962C8B-B14F-4D97-AF65-F5344CB8AC3E}">
        <p14:creationId xmlns:p14="http://schemas.microsoft.com/office/powerpoint/2010/main" val="3404428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New ESA status of humpback whales</a:t>
            </a:r>
            <a:endParaRPr lang="en-US" sz="3600" dirty="0"/>
          </a:p>
        </p:txBody>
      </p:sp>
      <p:pic>
        <p:nvPicPr>
          <p:cNvPr id="236546" name="Picture 2" descr="http://www.nmfs.noaa.gov/pr/images/20160817_humpback_dps_outreach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9623"/>
            <a:ext cx="9170312" cy="515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1634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6386" name="Rectangle 1026"/>
          <p:cNvSpPr>
            <a:spLocks noGrp="1" noChangeArrowheads="1"/>
          </p:cNvSpPr>
          <p:nvPr>
            <p:ph type="title" idx="4294967295"/>
          </p:nvPr>
        </p:nvSpPr>
        <p:spPr>
          <a:xfrm>
            <a:off x="0" y="109184"/>
            <a:ext cx="9144000" cy="516458"/>
          </a:xfrm>
        </p:spPr>
        <p:txBody>
          <a:bodyPr/>
          <a:lstStyle/>
          <a:p>
            <a:pPr eaLnBrk="1" hangingPunct="1"/>
            <a:r>
              <a:rPr lang="en-US" sz="2800" dirty="0" smtClean="0">
                <a:solidFill>
                  <a:schemeClr val="bg1"/>
                </a:solidFill>
              </a:rPr>
              <a:t>Humpback whales switch prey in changing conditions</a:t>
            </a:r>
          </a:p>
        </p:txBody>
      </p:sp>
      <p:pic>
        <p:nvPicPr>
          <p:cNvPr id="20" name="Picture 19" descr="SIBER ellipse.png"/>
          <p:cNvPicPr/>
          <p:nvPr/>
        </p:nvPicPr>
        <p:blipFill>
          <a:blip r:embed="rId3" cstate="print"/>
          <a:srcRect t="15065"/>
          <a:stretch>
            <a:fillRect/>
          </a:stretch>
        </p:blipFill>
        <p:spPr>
          <a:xfrm>
            <a:off x="4352925" y="2895269"/>
            <a:ext cx="4584182" cy="3599420"/>
          </a:xfrm>
          <a:prstGeom prst="rect">
            <a:avLst/>
          </a:prstGeom>
        </p:spPr>
      </p:pic>
      <p:pic>
        <p:nvPicPr>
          <p:cNvPr id="21" name="Picture 20"/>
          <p:cNvPicPr/>
          <p:nvPr/>
        </p:nvPicPr>
        <p:blipFill>
          <a:blip r:embed="rId4" cstate="print"/>
          <a:stretch>
            <a:fillRect/>
          </a:stretch>
        </p:blipFill>
        <p:spPr>
          <a:xfrm>
            <a:off x="304800" y="1055914"/>
            <a:ext cx="4048125" cy="5438775"/>
          </a:xfrm>
          <a:prstGeom prst="rect">
            <a:avLst/>
          </a:prstGeom>
          <a:ln w="3175">
            <a:solidFill>
              <a:schemeClr val="tx1">
                <a:lumMod val="95000"/>
                <a:lumOff val="5000"/>
              </a:schemeClr>
            </a:solidFill>
          </a:ln>
        </p:spPr>
      </p:pic>
      <p:sp>
        <p:nvSpPr>
          <p:cNvPr id="28" name="TextBox 27"/>
          <p:cNvSpPr txBox="1"/>
          <p:nvPr/>
        </p:nvSpPr>
        <p:spPr>
          <a:xfrm>
            <a:off x="846161" y="6519446"/>
            <a:ext cx="2100255" cy="338554"/>
          </a:xfrm>
          <a:prstGeom prst="rect">
            <a:avLst/>
          </a:prstGeom>
          <a:noFill/>
        </p:spPr>
        <p:txBody>
          <a:bodyPr wrap="none" rtlCol="0">
            <a:spAutoFit/>
          </a:bodyPr>
          <a:lstStyle/>
          <a:p>
            <a:pPr algn="l" eaLnBrk="1" hangingPunct="1"/>
            <a:r>
              <a:rPr kumimoji="0" lang="en-US" sz="1600" dirty="0" smtClean="0">
                <a:solidFill>
                  <a:srgbClr val="FFFFFF"/>
                </a:solidFill>
                <a:effectLst/>
                <a:latin typeface="Arial" charset="0"/>
              </a:rPr>
              <a:t>Flemming et al. 2015</a:t>
            </a:r>
            <a:endParaRPr kumimoji="0" lang="en-US" sz="1600" dirty="0">
              <a:solidFill>
                <a:srgbClr val="FFFFFF"/>
              </a:solidFill>
              <a:effectLst/>
              <a:latin typeface="Arial" charset="0"/>
            </a:endParaRPr>
          </a:p>
        </p:txBody>
      </p:sp>
      <p:sp>
        <p:nvSpPr>
          <p:cNvPr id="12" name="TextBox 11"/>
          <p:cNvSpPr txBox="1"/>
          <p:nvPr/>
        </p:nvSpPr>
        <p:spPr>
          <a:xfrm>
            <a:off x="4424525" y="2003332"/>
            <a:ext cx="4512582" cy="923330"/>
          </a:xfrm>
          <a:prstGeom prst="rect">
            <a:avLst/>
          </a:prstGeom>
          <a:noFill/>
        </p:spPr>
        <p:txBody>
          <a:bodyPr wrap="none" rtlCol="0">
            <a:spAutoFit/>
          </a:bodyPr>
          <a:lstStyle/>
          <a:p>
            <a:pPr algn="l"/>
            <a:r>
              <a:rPr lang="en-US" sz="1800" dirty="0" smtClean="0">
                <a:solidFill>
                  <a:schemeClr val="bg1"/>
                </a:solidFill>
              </a:rPr>
              <a:t>Shifts in distribution with prey:</a:t>
            </a:r>
          </a:p>
          <a:p>
            <a:pPr algn="l">
              <a:buFont typeface="Arial" pitchFamily="34" charset="0"/>
              <a:buChar char="•"/>
            </a:pPr>
            <a:r>
              <a:rPr lang="en-US" sz="1800" dirty="0" smtClean="0">
                <a:solidFill>
                  <a:schemeClr val="bg1"/>
                </a:solidFill>
              </a:rPr>
              <a:t>Krill feeding concentrated near shelf edge</a:t>
            </a:r>
          </a:p>
          <a:p>
            <a:pPr algn="l">
              <a:buFont typeface="Arial" pitchFamily="34" charset="0"/>
              <a:buChar char="•"/>
            </a:pPr>
            <a:r>
              <a:rPr lang="en-US" sz="1800" dirty="0" smtClean="0">
                <a:solidFill>
                  <a:schemeClr val="bg1"/>
                </a:solidFill>
              </a:rPr>
              <a:t>Fish feeding closer to shore/shallower</a:t>
            </a:r>
            <a:endParaRPr lang="en-US" sz="1800" dirty="0">
              <a:solidFill>
                <a:schemeClr val="bg1"/>
              </a:solidFill>
            </a:endParaRPr>
          </a:p>
        </p:txBody>
      </p:sp>
      <p:pic>
        <p:nvPicPr>
          <p:cNvPr id="2" name="Picture 1"/>
          <p:cNvPicPr>
            <a:picLocks noChangeAspect="1"/>
          </p:cNvPicPr>
          <p:nvPr/>
        </p:nvPicPr>
        <p:blipFill>
          <a:blip r:embed="rId5"/>
          <a:stretch>
            <a:fillRect/>
          </a:stretch>
        </p:blipFill>
        <p:spPr>
          <a:xfrm>
            <a:off x="4424525" y="735477"/>
            <a:ext cx="4512582" cy="115802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36104" y="2512405"/>
            <a:ext cx="3307896" cy="1143000"/>
          </a:xfrm>
        </p:spPr>
        <p:txBody>
          <a:bodyPr/>
          <a:lstStyle/>
          <a:p>
            <a:r>
              <a:rPr lang="en-US" dirty="0" smtClean="0"/>
              <a:t>Interaction with gear: why do whales get entangled</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96950" cy="38636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01343"/>
            <a:ext cx="4760687" cy="29087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687" y="4096175"/>
            <a:ext cx="4760686" cy="2908779"/>
          </a:xfrm>
          <a:prstGeom prst="rect">
            <a:avLst/>
          </a:prstGeom>
        </p:spPr>
      </p:pic>
    </p:spTree>
    <p:extLst>
      <p:ext uri="{BB962C8B-B14F-4D97-AF65-F5344CB8AC3E}">
        <p14:creationId xmlns:p14="http://schemas.microsoft.com/office/powerpoint/2010/main" val="36077855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Tagged whale off HMB in May 2016</a:t>
            </a:r>
            <a:endParaRPr lang="en-US" sz="4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68" y="1712685"/>
            <a:ext cx="8114788" cy="5145315"/>
          </a:xfrm>
          <a:prstGeom prst="rect">
            <a:avLst/>
          </a:prstGeom>
        </p:spPr>
      </p:pic>
    </p:spTree>
    <p:extLst>
      <p:ext uri="{BB962C8B-B14F-4D97-AF65-F5344CB8AC3E}">
        <p14:creationId xmlns:p14="http://schemas.microsoft.com/office/powerpoint/2010/main" val="1251641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Blue whale abundance estimates - ENP</a:t>
            </a:r>
            <a:endParaRPr lang="en-US" dirty="0"/>
          </a:p>
        </p:txBody>
      </p:sp>
      <p:pic>
        <p:nvPicPr>
          <p:cNvPr id="152579" name="Picture 3"/>
          <p:cNvPicPr>
            <a:picLocks noChangeAspect="1" noChangeArrowheads="1"/>
          </p:cNvPicPr>
          <p:nvPr/>
        </p:nvPicPr>
        <p:blipFill>
          <a:blip r:embed="rId2" cstate="print"/>
          <a:srcRect/>
          <a:stretch>
            <a:fillRect/>
          </a:stretch>
        </p:blipFill>
        <p:spPr bwMode="auto">
          <a:xfrm>
            <a:off x="0" y="1578569"/>
            <a:ext cx="9161131" cy="5279431"/>
          </a:xfrm>
          <a:prstGeom prst="rect">
            <a:avLst/>
          </a:prstGeom>
          <a:noFill/>
          <a:ln w="9525">
            <a:noFill/>
            <a:miter lim="800000"/>
            <a:headEnd/>
            <a:tailEnd/>
          </a:ln>
          <a:effectLst/>
        </p:spPr>
      </p:pic>
    </p:spTree>
    <p:extLst>
      <p:ext uri="{BB962C8B-B14F-4D97-AF65-F5344CB8AC3E}">
        <p14:creationId xmlns:p14="http://schemas.microsoft.com/office/powerpoint/2010/main" val="1475995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0" y="381000"/>
            <a:ext cx="3124200" cy="1570038"/>
          </a:xfrm>
          <a:prstGeom prst="rect">
            <a:avLst/>
          </a:prstGeom>
          <a:noFill/>
          <a:ln w="9525">
            <a:noFill/>
            <a:miter lim="800000"/>
            <a:headEnd/>
            <a:tailEnd/>
          </a:ln>
        </p:spPr>
        <p:txBody>
          <a:bodyPr>
            <a:spAutoFit/>
          </a:bodyPr>
          <a:lstStyle/>
          <a:p>
            <a:pPr eaLnBrk="1" hangingPunct="1"/>
            <a:r>
              <a:rPr kumimoji="0" lang="en-US" sz="3200" b="1" dirty="0" smtClean="0">
                <a:solidFill>
                  <a:schemeClr val="bg1"/>
                </a:solidFill>
                <a:effectLst/>
                <a:latin typeface="Calibri" pitchFamily="34" charset="0"/>
              </a:rPr>
              <a:t>Eastern North Pacific Blue Whales</a:t>
            </a:r>
          </a:p>
        </p:txBody>
      </p:sp>
      <p:sp>
        <p:nvSpPr>
          <p:cNvPr id="22531" name="Line 5"/>
          <p:cNvSpPr>
            <a:spLocks noChangeShapeType="1"/>
          </p:cNvSpPr>
          <p:nvPr/>
        </p:nvSpPr>
        <p:spPr bwMode="auto">
          <a:xfrm>
            <a:off x="0" y="1981200"/>
            <a:ext cx="8683625" cy="0"/>
          </a:xfrm>
          <a:prstGeom prst="line">
            <a:avLst/>
          </a:prstGeom>
          <a:noFill/>
          <a:ln w="38100">
            <a:solidFill>
              <a:srgbClr val="FF0000"/>
            </a:solidFill>
            <a:round/>
            <a:headEnd/>
            <a:tailEnd/>
          </a:ln>
        </p:spPr>
        <p:txBody>
          <a:bodyPr/>
          <a:lstStyle/>
          <a:p>
            <a:pPr algn="l" eaLnBrk="1" hangingPunct="1"/>
            <a:endParaRPr kumimoji="0" lang="en-US" sz="1800" smtClean="0">
              <a:solidFill>
                <a:prstClr val="black"/>
              </a:solidFill>
              <a:effectLst/>
              <a:latin typeface="Arial" charset="0"/>
            </a:endParaRPr>
          </a:p>
        </p:txBody>
      </p:sp>
      <p:pic>
        <p:nvPicPr>
          <p:cNvPr id="22532" name="Picture 4" descr="MapENP3"/>
          <p:cNvPicPr>
            <a:picLocks noChangeAspect="1" noChangeArrowheads="1"/>
          </p:cNvPicPr>
          <p:nvPr/>
        </p:nvPicPr>
        <p:blipFill>
          <a:blip r:embed="rId2" cstate="print"/>
          <a:srcRect l="983" t="6062" r="1198" b="11467"/>
          <a:stretch>
            <a:fillRect/>
          </a:stretch>
        </p:blipFill>
        <p:spPr bwMode="auto">
          <a:xfrm>
            <a:off x="3043238" y="0"/>
            <a:ext cx="6100762" cy="6858000"/>
          </a:xfrm>
          <a:prstGeom prst="rect">
            <a:avLst/>
          </a:prstGeom>
          <a:noFill/>
          <a:ln w="9525">
            <a:noFill/>
            <a:miter lim="800000"/>
            <a:headEnd/>
            <a:tailEnd/>
          </a:ln>
        </p:spPr>
      </p:pic>
      <p:sp>
        <p:nvSpPr>
          <p:cNvPr id="22533" name="TextBox 4"/>
          <p:cNvSpPr txBox="1">
            <a:spLocks noChangeArrowheads="1"/>
          </p:cNvSpPr>
          <p:nvPr/>
        </p:nvSpPr>
        <p:spPr bwMode="auto">
          <a:xfrm>
            <a:off x="3581400" y="4191000"/>
            <a:ext cx="2819400" cy="646113"/>
          </a:xfrm>
          <a:prstGeom prst="rect">
            <a:avLst/>
          </a:prstGeom>
          <a:noFill/>
          <a:ln w="9525">
            <a:noFill/>
            <a:miter lim="800000"/>
            <a:headEnd/>
            <a:tailEnd/>
          </a:ln>
        </p:spPr>
        <p:txBody>
          <a:bodyPr>
            <a:spAutoFit/>
          </a:bodyPr>
          <a:lstStyle/>
          <a:p>
            <a:pPr algn="l" eaLnBrk="1" hangingPunct="1"/>
            <a:r>
              <a:rPr kumimoji="0" lang="en-US" sz="1800" smtClean="0">
                <a:solidFill>
                  <a:prstClr val="black"/>
                </a:solidFill>
                <a:effectLst/>
                <a:latin typeface="Arial" charset="0"/>
              </a:rPr>
              <a:t>Calambokidis et al. (Submitted 2008) </a:t>
            </a:r>
          </a:p>
        </p:txBody>
      </p:sp>
      <p:sp>
        <p:nvSpPr>
          <p:cNvPr id="6" name="TextBox 5"/>
          <p:cNvSpPr txBox="1"/>
          <p:nvPr/>
        </p:nvSpPr>
        <p:spPr>
          <a:xfrm>
            <a:off x="304800" y="3200400"/>
            <a:ext cx="2514600" cy="25545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spAutoFit/>
          </a:bodyPr>
          <a:lstStyle/>
          <a:p>
            <a:pPr algn="l" eaLnBrk="1" hangingPunct="1">
              <a:defRPr/>
            </a:pPr>
            <a:r>
              <a:rPr kumimoji="0" lang="en-US" sz="2000" dirty="0" smtClean="0">
                <a:solidFill>
                  <a:prstClr val="black"/>
                </a:solidFill>
                <a:effectLst/>
                <a:latin typeface="Arial" charset="0"/>
              </a:rPr>
              <a:t>Return </a:t>
            </a:r>
            <a:r>
              <a:rPr kumimoji="0" lang="en-US" sz="2000" dirty="0">
                <a:solidFill>
                  <a:prstClr val="black"/>
                </a:solidFill>
                <a:effectLst/>
                <a:latin typeface="Arial" charset="0"/>
              </a:rPr>
              <a:t>of blue whales to the B.C. coast and Gulf of Alaska </a:t>
            </a:r>
            <a:r>
              <a:rPr kumimoji="0" lang="en-US" sz="2000" dirty="0" smtClean="0">
                <a:solidFill>
                  <a:prstClr val="black"/>
                </a:solidFill>
                <a:effectLst/>
                <a:latin typeface="Arial" charset="0"/>
              </a:rPr>
              <a:t>included whales from California and likely related </a:t>
            </a:r>
            <a:r>
              <a:rPr kumimoji="0" lang="en-US" sz="2000" dirty="0">
                <a:solidFill>
                  <a:prstClr val="black"/>
                </a:solidFill>
                <a:effectLst/>
                <a:latin typeface="Arial" charset="0"/>
              </a:rPr>
              <a:t>to the PDO shift to cold </a:t>
            </a:r>
            <a:r>
              <a:rPr kumimoji="0" lang="en-US" sz="2000" dirty="0" smtClean="0">
                <a:solidFill>
                  <a:prstClr val="black"/>
                </a:solidFill>
                <a:effectLst/>
                <a:latin typeface="Arial" charset="0"/>
              </a:rPr>
              <a:t>regime.</a:t>
            </a:r>
            <a:endParaRPr kumimoji="0" lang="en-US" sz="2000" dirty="0">
              <a:solidFill>
                <a:prstClr val="black"/>
              </a:solidFill>
              <a:effectLst/>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8309" cy="3095898"/>
          </a:xfrm>
        </p:spPr>
        <p:txBody>
          <a:bodyPr/>
          <a:lstStyle/>
          <a:p>
            <a:r>
              <a:rPr lang="en-US" dirty="0" smtClean="0"/>
              <a:t>Blue whale population model and vulnerability</a:t>
            </a:r>
            <a:endParaRPr lang="en-US" dirty="0"/>
          </a:p>
        </p:txBody>
      </p:sp>
      <p:pic>
        <p:nvPicPr>
          <p:cNvPr id="414722" name="Picture 2"/>
          <p:cNvPicPr>
            <a:picLocks noChangeAspect="1" noChangeArrowheads="1"/>
          </p:cNvPicPr>
          <p:nvPr/>
        </p:nvPicPr>
        <p:blipFill>
          <a:blip r:embed="rId2" cstate="print"/>
          <a:srcRect/>
          <a:stretch>
            <a:fillRect/>
          </a:stretch>
        </p:blipFill>
        <p:spPr bwMode="auto">
          <a:xfrm>
            <a:off x="4749420" y="-1"/>
            <a:ext cx="4394579" cy="2975857"/>
          </a:xfrm>
          <a:prstGeom prst="rect">
            <a:avLst/>
          </a:prstGeom>
          <a:noFill/>
          <a:ln w="9525">
            <a:noFill/>
            <a:miter lim="800000"/>
            <a:headEnd/>
            <a:tailEnd/>
          </a:ln>
        </p:spPr>
      </p:pic>
      <p:pic>
        <p:nvPicPr>
          <p:cNvPr id="414723" name="Picture 3"/>
          <p:cNvPicPr>
            <a:picLocks noChangeAspect="1" noChangeArrowheads="1"/>
          </p:cNvPicPr>
          <p:nvPr/>
        </p:nvPicPr>
        <p:blipFill>
          <a:blip r:embed="rId3" cstate="print"/>
          <a:srcRect/>
          <a:stretch>
            <a:fillRect/>
          </a:stretch>
        </p:blipFill>
        <p:spPr bwMode="auto">
          <a:xfrm>
            <a:off x="4735773" y="2994163"/>
            <a:ext cx="4408227" cy="3863837"/>
          </a:xfrm>
          <a:prstGeom prst="rect">
            <a:avLst/>
          </a:prstGeom>
          <a:noFill/>
          <a:ln w="9525">
            <a:noFill/>
            <a:miter lim="800000"/>
            <a:headEnd/>
            <a:tailEnd/>
          </a:ln>
        </p:spPr>
      </p:pic>
      <p:pic>
        <p:nvPicPr>
          <p:cNvPr id="9" name="Picture 11" descr="D:\Photos\Stock Photos\BM\Air-body-JCC.jpg"/>
          <p:cNvPicPr>
            <a:picLocks noChangeAspect="1" noChangeArrowheads="1"/>
          </p:cNvPicPr>
          <p:nvPr/>
        </p:nvPicPr>
        <p:blipFill>
          <a:blip r:embed="rId4" cstate="print"/>
          <a:srcRect l="9593" t="8333" b="40846"/>
          <a:stretch>
            <a:fillRect/>
          </a:stretch>
        </p:blipFill>
        <p:spPr bwMode="auto">
          <a:xfrm>
            <a:off x="0" y="5145087"/>
            <a:ext cx="4572000" cy="1712913"/>
          </a:xfrm>
          <a:prstGeom prst="rect">
            <a:avLst/>
          </a:prstGeom>
          <a:noFill/>
          <a:ln w="9525">
            <a:noFill/>
            <a:miter lim="800000"/>
            <a:headEnd/>
            <a:tailEnd/>
          </a:ln>
        </p:spPr>
      </p:pic>
    </p:spTree>
    <p:extLst>
      <p:ext uri="{BB962C8B-B14F-4D97-AF65-F5344CB8AC3E}">
        <p14:creationId xmlns:p14="http://schemas.microsoft.com/office/powerpoint/2010/main" val="148908887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4925" cy="862149"/>
          </a:xfrm>
        </p:spPr>
        <p:txBody>
          <a:bodyPr/>
          <a:lstStyle/>
          <a:p>
            <a:r>
              <a:rPr lang="en-US" dirty="0" smtClean="0">
                <a:effectLst/>
                <a:latin typeface="Calibri" pitchFamily="34" charset="0"/>
              </a:rPr>
              <a:t>Conclusions</a:t>
            </a:r>
            <a:endParaRPr lang="en-US" dirty="0">
              <a:effectLst/>
              <a:latin typeface="Calibri" pitchFamily="34" charset="0"/>
            </a:endParaRPr>
          </a:p>
        </p:txBody>
      </p:sp>
      <p:sp>
        <p:nvSpPr>
          <p:cNvPr id="3" name="Content Placeholder 2"/>
          <p:cNvSpPr>
            <a:spLocks noGrp="1"/>
          </p:cNvSpPr>
          <p:nvPr>
            <p:ph idx="1"/>
          </p:nvPr>
        </p:nvSpPr>
        <p:spPr>
          <a:xfrm>
            <a:off x="228600" y="1145630"/>
            <a:ext cx="8696325" cy="5464176"/>
          </a:xfrm>
        </p:spPr>
        <p:txBody>
          <a:bodyPr>
            <a:normAutofit fontScale="85000" lnSpcReduction="10000"/>
          </a:bodyPr>
          <a:lstStyle/>
          <a:p>
            <a:r>
              <a:rPr lang="en-US" dirty="0" smtClean="0">
                <a:solidFill>
                  <a:schemeClr val="tx2"/>
                </a:solidFill>
                <a:latin typeface="Calibri" pitchFamily="34" charset="0"/>
              </a:rPr>
              <a:t>Changes in humpback whale status and management more accurately represent true status but present major challenges. Importance of management that emphasizes the feeding areas because:</a:t>
            </a:r>
          </a:p>
          <a:p>
            <a:pPr lvl="1"/>
            <a:r>
              <a:rPr lang="en-US" dirty="0" smtClean="0">
                <a:solidFill>
                  <a:schemeClr val="tx2"/>
                </a:solidFill>
                <a:latin typeface="Calibri" pitchFamily="34" charset="0"/>
              </a:rPr>
              <a:t>Most time spent there</a:t>
            </a:r>
          </a:p>
          <a:p>
            <a:pPr lvl="1"/>
            <a:r>
              <a:rPr lang="en-US" dirty="0" smtClean="0">
                <a:solidFill>
                  <a:schemeClr val="tx2"/>
                </a:solidFill>
                <a:latin typeface="Calibri" pitchFamily="34" charset="0"/>
              </a:rPr>
              <a:t>Most impacts occur on feeding grounds</a:t>
            </a:r>
          </a:p>
          <a:p>
            <a:pPr lvl="1"/>
            <a:r>
              <a:rPr lang="en-US" dirty="0" smtClean="0">
                <a:solidFill>
                  <a:schemeClr val="tx2"/>
                </a:solidFill>
                <a:latin typeface="Calibri" pitchFamily="34" charset="0"/>
              </a:rPr>
              <a:t>Humpback whales most loyal to feeding areas</a:t>
            </a:r>
          </a:p>
          <a:p>
            <a:r>
              <a:rPr lang="en-US" dirty="0" smtClean="0">
                <a:solidFill>
                  <a:schemeClr val="tx2"/>
                </a:solidFill>
                <a:latin typeface="Calibri" pitchFamily="34" charset="0"/>
              </a:rPr>
              <a:t>Humpback whale distribution influenced by</a:t>
            </a:r>
          </a:p>
          <a:p>
            <a:pPr lvl="1"/>
            <a:r>
              <a:rPr lang="en-US" dirty="0" smtClean="0">
                <a:solidFill>
                  <a:schemeClr val="tx2"/>
                </a:solidFill>
                <a:latin typeface="Calibri" pitchFamily="34" charset="0"/>
              </a:rPr>
              <a:t>Wider distribution and longer periods on feeding areas as population hits carrying capacity</a:t>
            </a:r>
          </a:p>
          <a:p>
            <a:pPr lvl="1"/>
            <a:r>
              <a:rPr lang="en-US" dirty="0" smtClean="0">
                <a:solidFill>
                  <a:schemeClr val="tx2"/>
                </a:solidFill>
                <a:latin typeface="Calibri" pitchFamily="34" charset="0"/>
              </a:rPr>
              <a:t>Prey choice with krill near shelf edge and fish closer to shore</a:t>
            </a:r>
          </a:p>
          <a:p>
            <a:r>
              <a:rPr lang="en-US" dirty="0" smtClean="0">
                <a:solidFill>
                  <a:schemeClr val="tx2"/>
                </a:solidFill>
                <a:latin typeface="Calibri" pitchFamily="34" charset="0"/>
              </a:rPr>
              <a:t>Whale interaction with gear likely partly a result of their tendency to interact with kelp and other objects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1"/>
            <a:ext cx="6694098" cy="1268083"/>
          </a:xfrm>
        </p:spPr>
        <p:txBody>
          <a:bodyPr anchor="b"/>
          <a:lstStyle/>
          <a:p>
            <a:pPr eaLnBrk="1" hangingPunct="1"/>
            <a:r>
              <a:rPr lang="en-US" dirty="0" smtClean="0"/>
              <a:t>SPLASH</a:t>
            </a:r>
            <a:br>
              <a:rPr lang="en-US" dirty="0" smtClean="0"/>
            </a:br>
            <a:r>
              <a:rPr lang="en-US" sz="2000" i="1" dirty="0" smtClean="0"/>
              <a:t>Structure of Populations, Levels of Abundance, and Status of Humpbacks</a:t>
            </a:r>
          </a:p>
        </p:txBody>
      </p:sp>
      <p:sp>
        <p:nvSpPr>
          <p:cNvPr id="690179" name="Rectangle 3"/>
          <p:cNvSpPr>
            <a:spLocks noChangeArrowheads="1"/>
          </p:cNvSpPr>
          <p:nvPr/>
        </p:nvSpPr>
        <p:spPr bwMode="auto">
          <a:xfrm>
            <a:off x="171450" y="1200150"/>
            <a:ext cx="4268788" cy="3586163"/>
          </a:xfrm>
          <a:prstGeom prst="rect">
            <a:avLst/>
          </a:prstGeom>
          <a:noFill/>
          <a:ln w="9525">
            <a:noFill/>
            <a:miter lim="800000"/>
            <a:headEnd/>
            <a:tailEnd/>
          </a:ln>
          <a:effectLst/>
        </p:spPr>
        <p:txBody>
          <a:bodyPr/>
          <a:lstStyle/>
          <a:p>
            <a:pPr marL="342900" indent="-342900" eaLnBrk="0" hangingPunct="0">
              <a:spcBef>
                <a:spcPct val="20000"/>
              </a:spcBef>
              <a:buClr>
                <a:schemeClr val="folHlink"/>
              </a:buClr>
              <a:buSzPct val="75000"/>
              <a:buFont typeface="Monotype Sorts" pitchFamily="2" charset="2"/>
              <a:buChar char="n"/>
              <a:defRPr/>
            </a:pPr>
            <a:r>
              <a:rPr kumimoji="1" lang="en-US" sz="2400">
                <a:solidFill>
                  <a:schemeClr val="bg1"/>
                </a:solidFill>
                <a:effectLst>
                  <a:outerShdw blurRad="38100" dist="38100" dir="2700000" algn="tl">
                    <a:srgbClr val="000000"/>
                  </a:outerShdw>
                </a:effectLst>
              </a:rPr>
              <a:t>Abundance and Trends:</a:t>
            </a:r>
          </a:p>
          <a:p>
            <a:pPr marL="742950" lvl="1" indent="-285750" eaLnBrk="0" hangingPunct="0">
              <a:spcBef>
                <a:spcPct val="20000"/>
              </a:spcBef>
              <a:buClr>
                <a:schemeClr val="folHlink"/>
              </a:buClr>
              <a:buFontTx/>
              <a:buChar char="–"/>
              <a:defRPr/>
            </a:pPr>
            <a:r>
              <a:rPr kumimoji="1" lang="en-US" sz="2000">
                <a:solidFill>
                  <a:schemeClr val="bg1"/>
                </a:solidFill>
                <a:effectLst>
                  <a:outerShdw blurRad="38100" dist="38100" dir="2700000" algn="tl">
                    <a:srgbClr val="000000"/>
                  </a:outerShdw>
                </a:effectLst>
              </a:rPr>
              <a:t>Photo identification</a:t>
            </a:r>
          </a:p>
          <a:p>
            <a:pPr marL="742950" lvl="1" indent="-285750" eaLnBrk="0" hangingPunct="0">
              <a:spcBef>
                <a:spcPct val="20000"/>
              </a:spcBef>
              <a:buClr>
                <a:schemeClr val="folHlink"/>
              </a:buClr>
              <a:buFontTx/>
              <a:buChar char="–"/>
              <a:defRPr/>
            </a:pPr>
            <a:r>
              <a:rPr kumimoji="1" lang="en-US" sz="2000">
                <a:solidFill>
                  <a:schemeClr val="bg1"/>
                </a:solidFill>
                <a:effectLst>
                  <a:outerShdw blurRad="38100" dist="38100" dir="2700000" algn="tl">
                    <a:srgbClr val="000000"/>
                  </a:outerShdw>
                </a:effectLst>
              </a:rPr>
              <a:t>Mark-recapture abundance</a:t>
            </a:r>
          </a:p>
          <a:p>
            <a:pPr marL="342900" indent="-342900" eaLnBrk="0" hangingPunct="0">
              <a:spcBef>
                <a:spcPct val="20000"/>
              </a:spcBef>
              <a:buClr>
                <a:schemeClr val="folHlink"/>
              </a:buClr>
              <a:buSzPct val="75000"/>
              <a:buFont typeface="Monotype Sorts" pitchFamily="2" charset="2"/>
              <a:buChar char="n"/>
              <a:defRPr/>
            </a:pPr>
            <a:r>
              <a:rPr kumimoji="1" lang="en-US" sz="2400">
                <a:solidFill>
                  <a:schemeClr val="bg1"/>
                </a:solidFill>
                <a:effectLst>
                  <a:outerShdw blurRad="38100" dist="38100" dir="2700000" algn="tl">
                    <a:srgbClr val="000000"/>
                  </a:outerShdw>
                </a:effectLst>
              </a:rPr>
              <a:t>Population stock structure</a:t>
            </a:r>
          </a:p>
          <a:p>
            <a:pPr marL="742950" lvl="1" indent="-285750" eaLnBrk="0" hangingPunct="0">
              <a:spcBef>
                <a:spcPct val="20000"/>
              </a:spcBef>
              <a:buClr>
                <a:schemeClr val="folHlink"/>
              </a:buClr>
              <a:buFontTx/>
              <a:buChar char="–"/>
              <a:defRPr/>
            </a:pPr>
            <a:r>
              <a:rPr kumimoji="1" lang="en-US" sz="2000">
                <a:solidFill>
                  <a:schemeClr val="bg1"/>
                </a:solidFill>
                <a:effectLst>
                  <a:outerShdw blurRad="38100" dist="38100" dir="2700000" algn="tl">
                    <a:srgbClr val="000000"/>
                  </a:outerShdw>
                </a:effectLst>
              </a:rPr>
              <a:t>Movement (photo-ID)</a:t>
            </a:r>
          </a:p>
          <a:p>
            <a:pPr marL="742950" lvl="1" indent="-285750" eaLnBrk="0" hangingPunct="0">
              <a:spcBef>
                <a:spcPct val="20000"/>
              </a:spcBef>
              <a:buClr>
                <a:schemeClr val="folHlink"/>
              </a:buClr>
              <a:buFontTx/>
              <a:buChar char="–"/>
              <a:defRPr/>
            </a:pPr>
            <a:r>
              <a:rPr kumimoji="1" lang="en-US" sz="2000">
                <a:solidFill>
                  <a:schemeClr val="bg1"/>
                </a:solidFill>
                <a:effectLst>
                  <a:outerShdw blurRad="38100" dist="38100" dir="2700000" algn="tl">
                    <a:srgbClr val="000000"/>
                  </a:outerShdw>
                </a:effectLst>
              </a:rPr>
              <a:t>Genetic studies</a:t>
            </a:r>
          </a:p>
          <a:p>
            <a:pPr marL="342900" indent="-342900" eaLnBrk="0" hangingPunct="0">
              <a:spcBef>
                <a:spcPct val="20000"/>
              </a:spcBef>
              <a:buClr>
                <a:schemeClr val="folHlink"/>
              </a:buClr>
              <a:buSzPct val="75000"/>
              <a:buFont typeface="Monotype Sorts" pitchFamily="2" charset="2"/>
              <a:buChar char="n"/>
              <a:defRPr/>
            </a:pPr>
            <a:r>
              <a:rPr kumimoji="1" lang="en-US" sz="2400">
                <a:solidFill>
                  <a:schemeClr val="bg1"/>
                </a:solidFill>
                <a:effectLst>
                  <a:outerShdw blurRad="38100" dist="38100" dir="2700000" algn="tl">
                    <a:srgbClr val="000000"/>
                  </a:outerShdw>
                </a:effectLst>
              </a:rPr>
              <a:t>Human-caused injuries</a:t>
            </a:r>
          </a:p>
          <a:p>
            <a:pPr marL="742950" lvl="1" indent="-285750" eaLnBrk="0" hangingPunct="0">
              <a:spcBef>
                <a:spcPct val="20000"/>
              </a:spcBef>
              <a:buClr>
                <a:schemeClr val="folHlink"/>
              </a:buClr>
              <a:buFontTx/>
              <a:buChar char="–"/>
              <a:defRPr/>
            </a:pPr>
            <a:r>
              <a:rPr kumimoji="1" lang="en-US" sz="2000">
                <a:solidFill>
                  <a:schemeClr val="bg1"/>
                </a:solidFill>
                <a:effectLst>
                  <a:outerShdw blurRad="38100" dist="38100" dir="2700000" algn="tl">
                    <a:srgbClr val="000000"/>
                  </a:outerShdw>
                </a:effectLst>
              </a:rPr>
              <a:t>Fishery interactions</a:t>
            </a:r>
          </a:p>
          <a:p>
            <a:pPr marL="742950" lvl="1" indent="-285750" eaLnBrk="0" hangingPunct="0">
              <a:spcBef>
                <a:spcPct val="20000"/>
              </a:spcBef>
              <a:buClr>
                <a:schemeClr val="folHlink"/>
              </a:buClr>
              <a:buFontTx/>
              <a:buChar char="–"/>
              <a:defRPr/>
            </a:pPr>
            <a:r>
              <a:rPr kumimoji="1" lang="en-US" sz="2000">
                <a:solidFill>
                  <a:schemeClr val="bg1"/>
                </a:solidFill>
                <a:effectLst>
                  <a:outerShdw blurRad="38100" dist="38100" dir="2700000" algn="tl">
                    <a:srgbClr val="000000"/>
                  </a:outerShdw>
                </a:effectLst>
              </a:rPr>
              <a:t>Vessel collisions</a:t>
            </a:r>
          </a:p>
          <a:p>
            <a:pPr marL="342900" indent="-342900" eaLnBrk="0" hangingPunct="0">
              <a:spcBef>
                <a:spcPct val="20000"/>
              </a:spcBef>
              <a:buClr>
                <a:schemeClr val="folHlink"/>
              </a:buClr>
              <a:buSzPct val="75000"/>
              <a:buFont typeface="Monotype Sorts" pitchFamily="2" charset="2"/>
              <a:buChar char="n"/>
              <a:defRPr/>
            </a:pPr>
            <a:endParaRPr kumimoji="1" lang="en-US" sz="2000">
              <a:solidFill>
                <a:schemeClr val="bg1"/>
              </a:solidFill>
              <a:effectLst>
                <a:outerShdw blurRad="38100" dist="38100" dir="2700000" algn="tl">
                  <a:srgbClr val="000000"/>
                </a:outerShdw>
              </a:effectLst>
            </a:endParaRPr>
          </a:p>
        </p:txBody>
      </p:sp>
      <p:pic>
        <p:nvPicPr>
          <p:cNvPr id="10244" name="Picture 4" descr="E:\New server files\SPLASH\La Paz SC Meeting\SPLASH-logo3.jpg"/>
          <p:cNvPicPr>
            <a:picLocks noChangeAspect="1" noChangeArrowheads="1"/>
          </p:cNvPicPr>
          <p:nvPr/>
        </p:nvPicPr>
        <p:blipFill>
          <a:blip r:embed="rId3" cstate="print"/>
          <a:srcRect/>
          <a:stretch>
            <a:fillRect/>
          </a:stretch>
        </p:blipFill>
        <p:spPr bwMode="auto">
          <a:xfrm>
            <a:off x="7113588" y="0"/>
            <a:ext cx="2030412" cy="2255837"/>
          </a:xfrm>
          <a:prstGeom prst="rect">
            <a:avLst/>
          </a:prstGeom>
          <a:noFill/>
          <a:ln w="9525">
            <a:noFill/>
            <a:miter lim="800000"/>
            <a:headEnd/>
            <a:tailEnd/>
          </a:ln>
        </p:spPr>
      </p:pic>
      <p:pic>
        <p:nvPicPr>
          <p:cNvPr id="10246" name="Picture 8" descr="http://www.navsource.org/archives/09/09660101.jpg"/>
          <p:cNvPicPr>
            <a:picLocks noChangeAspect="1" noChangeArrowheads="1"/>
          </p:cNvPicPr>
          <p:nvPr/>
        </p:nvPicPr>
        <p:blipFill>
          <a:blip r:embed="rId4" cstate="print"/>
          <a:srcRect/>
          <a:stretch>
            <a:fillRect/>
          </a:stretch>
        </p:blipFill>
        <p:spPr bwMode="auto">
          <a:xfrm>
            <a:off x="3089426" y="4718050"/>
            <a:ext cx="2971800" cy="2139950"/>
          </a:xfrm>
          <a:prstGeom prst="rect">
            <a:avLst/>
          </a:prstGeom>
          <a:noFill/>
          <a:ln w="38100" cmpd="dbl">
            <a:noFill/>
            <a:miter lim="800000"/>
            <a:headEnd/>
            <a:tailEnd/>
          </a:ln>
        </p:spPr>
      </p:pic>
      <p:sp>
        <p:nvSpPr>
          <p:cNvPr id="10248" name="Text Box 8"/>
          <p:cNvSpPr txBox="1">
            <a:spLocks noChangeArrowheads="1"/>
          </p:cNvSpPr>
          <p:nvPr/>
        </p:nvSpPr>
        <p:spPr bwMode="auto">
          <a:xfrm>
            <a:off x="4376288" y="3239549"/>
            <a:ext cx="5000625" cy="976312"/>
          </a:xfrm>
          <a:prstGeom prst="rect">
            <a:avLst/>
          </a:prstGeom>
          <a:noFill/>
          <a:ln w="9525">
            <a:noFill/>
            <a:miter lim="800000"/>
            <a:headEnd/>
            <a:tailEnd/>
          </a:ln>
        </p:spPr>
        <p:txBody>
          <a:bodyPr wrap="none" anchor="b">
            <a:spAutoFit/>
          </a:bodyPr>
          <a:lstStyle/>
          <a:p>
            <a:pPr eaLnBrk="0" hangingPunct="0"/>
            <a:r>
              <a:rPr kumimoji="1" lang="en-US" sz="2000" b="1" dirty="0">
                <a:solidFill>
                  <a:schemeClr val="bg1"/>
                </a:solidFill>
              </a:rPr>
              <a:t>Largest collaborative study on whales</a:t>
            </a:r>
          </a:p>
          <a:p>
            <a:pPr eaLnBrk="0" hangingPunct="0">
              <a:buFontTx/>
              <a:buChar char="•"/>
            </a:pPr>
            <a:r>
              <a:rPr kumimoji="1" lang="en-US" sz="1800" dirty="0">
                <a:solidFill>
                  <a:schemeClr val="bg1"/>
                </a:solidFill>
              </a:rPr>
              <a:t>Over 400 participants and 50 organizations</a:t>
            </a:r>
          </a:p>
          <a:p>
            <a:pPr eaLnBrk="0" hangingPunct="0">
              <a:buFontTx/>
              <a:buChar char="•"/>
            </a:pPr>
            <a:r>
              <a:rPr kumimoji="1" lang="en-US" sz="1800" dirty="0">
                <a:solidFill>
                  <a:schemeClr val="bg1"/>
                </a:solidFill>
              </a:rPr>
              <a:t>Efforts</a:t>
            </a:r>
            <a:r>
              <a:rPr kumimoji="1" lang="en-US" sz="2000" dirty="0">
                <a:solidFill>
                  <a:schemeClr val="bg1"/>
                </a:solidFill>
              </a:rPr>
              <a:t> in 10 countries throughout N Pacific</a:t>
            </a:r>
          </a:p>
        </p:txBody>
      </p:sp>
      <p:pic>
        <p:nvPicPr>
          <p:cNvPr id="9" name="Picture 3" descr="5_All Data.jpg"/>
          <p:cNvPicPr>
            <a:picLocks noChangeAspect="1"/>
          </p:cNvPicPr>
          <p:nvPr/>
        </p:nvPicPr>
        <p:blipFill>
          <a:blip r:embed="rId5" cstate="print"/>
          <a:srcRect/>
          <a:stretch>
            <a:fillRect/>
          </a:stretch>
        </p:blipFill>
        <p:spPr bwMode="auto">
          <a:xfrm>
            <a:off x="6142142" y="4792932"/>
            <a:ext cx="3001858" cy="2065068"/>
          </a:xfrm>
          <a:prstGeom prst="rect">
            <a:avLst/>
          </a:prstGeom>
          <a:noFill/>
          <a:ln w="9525">
            <a:noFill/>
            <a:miter lim="800000"/>
            <a:headEnd/>
            <a:tailEnd/>
          </a:ln>
        </p:spPr>
      </p:pic>
      <p:pic>
        <p:nvPicPr>
          <p:cNvPr id="11" name="Picture 10" descr="Splatchers2_2.jpg"/>
          <p:cNvPicPr>
            <a:picLocks noChangeAspect="1"/>
          </p:cNvPicPr>
          <p:nvPr/>
        </p:nvPicPr>
        <p:blipFill>
          <a:blip r:embed="rId6" cstate="print"/>
          <a:stretch>
            <a:fillRect/>
          </a:stretch>
        </p:blipFill>
        <p:spPr>
          <a:xfrm>
            <a:off x="138023" y="4684143"/>
            <a:ext cx="2904028" cy="2380891"/>
          </a:xfrm>
          <a:prstGeom prst="rect">
            <a:avLst/>
          </a:prstGeom>
        </p:spPr>
      </p:pic>
    </p:spTree>
    <p:extLst>
      <p:ext uri="{BB962C8B-B14F-4D97-AF65-F5344CB8AC3E}">
        <p14:creationId xmlns:p14="http://schemas.microsoft.com/office/powerpoint/2010/main" val="21221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152400" y="228600"/>
            <a:ext cx="8763000" cy="827088"/>
          </a:xfrm>
        </p:spPr>
        <p:txBody>
          <a:bodyPr/>
          <a:lstStyle/>
          <a:p>
            <a:r>
              <a:rPr lang="en-US" sz="4000" dirty="0" smtClean="0">
                <a:solidFill>
                  <a:schemeClr val="bg1"/>
                </a:solidFill>
              </a:rPr>
              <a:t>Humpback whale population structure</a:t>
            </a:r>
          </a:p>
        </p:txBody>
      </p:sp>
      <p:pic>
        <p:nvPicPr>
          <p:cNvPr id="316419" name="Picture 3" descr="C:\Users\Jay\SPLASH\SimSPLASH\Graphics\SPLASH HUMPBACKS MULTICOLOR.jpg"/>
          <p:cNvPicPr>
            <a:picLocks noChangeAspect="1" noChangeArrowheads="1"/>
          </p:cNvPicPr>
          <p:nvPr/>
        </p:nvPicPr>
        <p:blipFill>
          <a:blip r:embed="rId3" cstate="print"/>
          <a:srcRect/>
          <a:stretch>
            <a:fillRect/>
          </a:stretch>
        </p:blipFill>
        <p:spPr bwMode="auto">
          <a:xfrm>
            <a:off x="0" y="1057702"/>
            <a:ext cx="9247188" cy="5029200"/>
          </a:xfrm>
          <a:prstGeom prst="rect">
            <a:avLst/>
          </a:prstGeom>
          <a:noFill/>
          <a:ln w="9525">
            <a:noFill/>
            <a:miter lim="800000"/>
            <a:headEnd/>
            <a:tailEnd/>
          </a:ln>
        </p:spPr>
      </p:pic>
      <p:sp>
        <p:nvSpPr>
          <p:cNvPr id="316420" name="TextBox 3"/>
          <p:cNvSpPr txBox="1">
            <a:spLocks noChangeArrowheads="1"/>
          </p:cNvSpPr>
          <p:nvPr/>
        </p:nvSpPr>
        <p:spPr bwMode="auto">
          <a:xfrm>
            <a:off x="5740400" y="6488113"/>
            <a:ext cx="3403600" cy="369887"/>
          </a:xfrm>
          <a:prstGeom prst="rect">
            <a:avLst/>
          </a:prstGeom>
          <a:noFill/>
          <a:ln w="9525">
            <a:noFill/>
            <a:miter lim="800000"/>
            <a:headEnd/>
            <a:tailEnd/>
          </a:ln>
        </p:spPr>
        <p:txBody>
          <a:bodyPr wrap="none">
            <a:spAutoFit/>
          </a:bodyPr>
          <a:lstStyle/>
          <a:p>
            <a:pPr algn="l" eaLnBrk="1" hangingPunct="1"/>
            <a:r>
              <a:rPr kumimoji="0" lang="en-US" sz="1600">
                <a:solidFill>
                  <a:srgbClr val="FFFFFF"/>
                </a:solidFill>
                <a:effectLst/>
                <a:latin typeface="Arial" charset="0"/>
                <a:cs typeface="Arial" charset="0"/>
              </a:rPr>
              <a:t>Based on results from SPLASH</a:t>
            </a:r>
          </a:p>
        </p:txBody>
      </p:sp>
      <p:pic>
        <p:nvPicPr>
          <p:cNvPr id="5" name="Picture 3" descr="5_All Data.jpg"/>
          <p:cNvPicPr>
            <a:picLocks noChangeAspect="1"/>
          </p:cNvPicPr>
          <p:nvPr/>
        </p:nvPicPr>
        <p:blipFill>
          <a:blip r:embed="rId4" cstate="print"/>
          <a:srcRect/>
          <a:stretch>
            <a:fillRect/>
          </a:stretch>
        </p:blipFill>
        <p:spPr bwMode="auto">
          <a:xfrm>
            <a:off x="1" y="4275838"/>
            <a:ext cx="3753134" cy="2582162"/>
          </a:xfrm>
          <a:prstGeom prst="rect">
            <a:avLst/>
          </a:prstGeom>
          <a:noFill/>
          <a:ln w="9525">
            <a:noFill/>
            <a:miter lim="800000"/>
            <a:headEnd/>
            <a:tailEnd/>
          </a:ln>
        </p:spPr>
      </p:pic>
    </p:spTree>
    <p:extLst>
      <p:ext uri="{BB962C8B-B14F-4D97-AF65-F5344CB8AC3E}">
        <p14:creationId xmlns:p14="http://schemas.microsoft.com/office/powerpoint/2010/main" val="35363466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24925" cy="830179"/>
          </a:xfrm>
        </p:spPr>
        <p:txBody>
          <a:bodyPr/>
          <a:lstStyle/>
          <a:p>
            <a:r>
              <a:rPr lang="en-US" sz="3600" dirty="0" smtClean="0">
                <a:latin typeface="Calibri" pitchFamily="34" charset="0"/>
              </a:rPr>
              <a:t>SPLASH multi-strata estimates (Wade et al.)</a:t>
            </a:r>
            <a:endParaRPr lang="en-US" sz="3600" dirty="0">
              <a:latin typeface="Calibri" pitchFamily="34" charset="0"/>
            </a:endParaRPr>
          </a:p>
        </p:txBody>
      </p:sp>
      <p:pic>
        <p:nvPicPr>
          <p:cNvPr id="6" name="Picture 5"/>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664" y="1046746"/>
            <a:ext cx="8672261" cy="5811254"/>
          </a:xfrm>
          <a:prstGeom prst="rect">
            <a:avLst/>
          </a:prstGeom>
          <a:noFill/>
        </p:spPr>
      </p:pic>
    </p:spTree>
    <p:extLst>
      <p:ext uri="{BB962C8B-B14F-4D97-AF65-F5344CB8AC3E}">
        <p14:creationId xmlns:p14="http://schemas.microsoft.com/office/powerpoint/2010/main" val="2445209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solidFill>
                  <a:schemeClr val="tx1"/>
                </a:solidFill>
              </a:rPr>
              <a:t>Interchange based on 6 feeding/wintering areas</a:t>
            </a:r>
          </a:p>
        </p:txBody>
      </p:sp>
      <p:graphicFrame>
        <p:nvGraphicFramePr>
          <p:cNvPr id="3" name="Table 2"/>
          <p:cNvGraphicFramePr>
            <a:graphicFrameLocks noGrp="1"/>
          </p:cNvGraphicFramePr>
          <p:nvPr/>
        </p:nvGraphicFramePr>
        <p:xfrm>
          <a:off x="295275" y="1739900"/>
          <a:ext cx="8229600" cy="3894140"/>
        </p:xfrm>
        <a:graphic>
          <a:graphicData uri="http://schemas.openxmlformats.org/drawingml/2006/table">
            <a:tbl>
              <a:tblPr/>
              <a:tblGrid>
                <a:gridCol w="948523">
                  <a:extLst>
                    <a:ext uri="{9D8B030D-6E8A-4147-A177-3AD203B41FA5}">
                      <a16:colId xmlns:a16="http://schemas.microsoft.com/office/drawing/2014/main" val="20000"/>
                    </a:ext>
                  </a:extLst>
                </a:gridCol>
                <a:gridCol w="1667689">
                  <a:extLst>
                    <a:ext uri="{9D8B030D-6E8A-4147-A177-3AD203B41FA5}">
                      <a16:colId xmlns:a16="http://schemas.microsoft.com/office/drawing/2014/main" val="20001"/>
                    </a:ext>
                  </a:extLst>
                </a:gridCol>
                <a:gridCol w="948523">
                  <a:extLst>
                    <a:ext uri="{9D8B030D-6E8A-4147-A177-3AD203B41FA5}">
                      <a16:colId xmlns:a16="http://schemas.microsoft.com/office/drawing/2014/main" val="20002"/>
                    </a:ext>
                  </a:extLst>
                </a:gridCol>
                <a:gridCol w="985453">
                  <a:extLst>
                    <a:ext uri="{9D8B030D-6E8A-4147-A177-3AD203B41FA5}">
                      <a16:colId xmlns:a16="http://schemas.microsoft.com/office/drawing/2014/main" val="20003"/>
                    </a:ext>
                  </a:extLst>
                </a:gridCol>
                <a:gridCol w="842591">
                  <a:extLst>
                    <a:ext uri="{9D8B030D-6E8A-4147-A177-3AD203B41FA5}">
                      <a16:colId xmlns:a16="http://schemas.microsoft.com/office/drawing/2014/main" val="20004"/>
                    </a:ext>
                  </a:extLst>
                </a:gridCol>
                <a:gridCol w="978650">
                  <a:extLst>
                    <a:ext uri="{9D8B030D-6E8A-4147-A177-3AD203B41FA5}">
                      <a16:colId xmlns:a16="http://schemas.microsoft.com/office/drawing/2014/main" val="20005"/>
                    </a:ext>
                  </a:extLst>
                </a:gridCol>
                <a:gridCol w="985453">
                  <a:extLst>
                    <a:ext uri="{9D8B030D-6E8A-4147-A177-3AD203B41FA5}">
                      <a16:colId xmlns:a16="http://schemas.microsoft.com/office/drawing/2014/main" val="20006"/>
                    </a:ext>
                  </a:extLst>
                </a:gridCol>
                <a:gridCol w="872718">
                  <a:extLst>
                    <a:ext uri="{9D8B030D-6E8A-4147-A177-3AD203B41FA5}">
                      <a16:colId xmlns:a16="http://schemas.microsoft.com/office/drawing/2014/main" val="20007"/>
                    </a:ext>
                  </a:extLst>
                </a:gridCol>
              </a:tblGrid>
              <a:tr h="389414">
                <a:tc>
                  <a:txBody>
                    <a:bodyPr/>
                    <a:lstStyle/>
                    <a:p>
                      <a:pPr marL="0" marR="0">
                        <a:lnSpc>
                          <a:spcPct val="115000"/>
                        </a:lnSpc>
                        <a:spcBef>
                          <a:spcPts val="0"/>
                        </a:spcBef>
                        <a:spcAft>
                          <a:spcPts val="0"/>
                        </a:spcAft>
                      </a:pPr>
                      <a:r>
                        <a:rPr lang="en-US" sz="2000" dirty="0">
                          <a:solidFill>
                            <a:srgbClr val="000000"/>
                          </a:solidFill>
                          <a:latin typeface="Times New Roman"/>
                          <a:ea typeface="Times New Roman"/>
                          <a:cs typeface="Times New Roman"/>
                        </a:rPr>
                        <a:t> </a:t>
                      </a:r>
                      <a:endParaRPr lang="en-US" sz="2000" dirty="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 </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gridSpan="6">
                  <a:txBody>
                    <a:bodyPr/>
                    <a:lstStyle/>
                    <a:p>
                      <a:pPr marL="0" marR="0" algn="ctr">
                        <a:lnSpc>
                          <a:spcPct val="115000"/>
                        </a:lnSpc>
                        <a:spcBef>
                          <a:spcPts val="0"/>
                        </a:spcBef>
                        <a:spcAft>
                          <a:spcPts val="0"/>
                        </a:spcAft>
                      </a:pPr>
                      <a:r>
                        <a:rPr lang="en-US" sz="2000" dirty="0">
                          <a:solidFill>
                            <a:srgbClr val="000000"/>
                          </a:solidFill>
                          <a:latin typeface="Times New Roman"/>
                          <a:ea typeface="Times New Roman"/>
                          <a:cs typeface="Times New Roman"/>
                        </a:rPr>
                        <a:t>Breeding Area</a:t>
                      </a:r>
                      <a:endParaRPr lang="en-US" sz="2000" dirty="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414">
                <a:tc>
                  <a:txBody>
                    <a:bodyPr/>
                    <a:lstStyle/>
                    <a:p>
                      <a:endParaRPr lang="en-US" sz="2000">
                        <a:latin typeface="Calibri"/>
                        <a:ea typeface="Times New Roman"/>
                        <a:cs typeface="Times New Roman"/>
                      </a:endParaRPr>
                    </a:p>
                  </a:txBody>
                  <a:tcPr marL="68580" marR="68580" marT="0" marB="0" anchor="b">
                    <a:lnL>
                      <a:noFill/>
                    </a:lnL>
                    <a:lnR>
                      <a:noFill/>
                    </a:lnR>
                    <a:lnT>
                      <a:noFill/>
                    </a:lnT>
                    <a:lnB>
                      <a:noFill/>
                    </a:lnB>
                  </a:tcPr>
                </a:tc>
                <a:tc>
                  <a:txBody>
                    <a:bodyPr/>
                    <a:lstStyle/>
                    <a:p>
                      <a:endParaRPr lang="en-US" sz="2000">
                        <a:latin typeface="Calibri"/>
                        <a:ea typeface="Times New Roman"/>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3</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4</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5</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dirty="0">
                          <a:solidFill>
                            <a:srgbClr val="000000"/>
                          </a:solidFill>
                          <a:latin typeface="Times New Roman"/>
                          <a:ea typeface="Times New Roman"/>
                          <a:cs typeface="Times New Roman"/>
                        </a:rPr>
                        <a:t>6</a:t>
                      </a:r>
                      <a:endParaRPr lang="en-US" sz="2000" dirty="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778828">
                <a:tc gridSpan="2">
                  <a:txBody>
                    <a:bodyPr/>
                    <a:lstStyle/>
                    <a:p>
                      <a:pPr marL="0" marR="0" algn="ctr">
                        <a:lnSpc>
                          <a:spcPct val="115000"/>
                        </a:lnSpc>
                        <a:spcBef>
                          <a:spcPts val="0"/>
                        </a:spcBef>
                        <a:spcAft>
                          <a:spcPts val="0"/>
                        </a:spcAft>
                      </a:pPr>
                      <a:r>
                        <a:rPr lang="en-US" sz="2000">
                          <a:solidFill>
                            <a:srgbClr val="000000"/>
                          </a:solidFill>
                          <a:latin typeface="Times New Roman"/>
                          <a:ea typeface="Times New Roman"/>
                          <a:cs typeface="Times New Roman"/>
                        </a:rPr>
                        <a:t>Feeding Area</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15000"/>
                        </a:lnSpc>
                        <a:spcBef>
                          <a:spcPts val="0"/>
                        </a:spcBef>
                        <a:spcAft>
                          <a:spcPts val="0"/>
                        </a:spcAft>
                      </a:pPr>
                      <a:r>
                        <a:rPr lang="en-US" sz="2000" dirty="0" err="1">
                          <a:solidFill>
                            <a:srgbClr val="000000"/>
                          </a:solidFill>
                          <a:latin typeface="Times New Roman"/>
                          <a:ea typeface="Times New Roman"/>
                          <a:cs typeface="Times New Roman"/>
                        </a:rPr>
                        <a:t>Cental</a:t>
                      </a:r>
                      <a:r>
                        <a:rPr lang="en-US" sz="2000" dirty="0">
                          <a:solidFill>
                            <a:srgbClr val="000000"/>
                          </a:solidFill>
                          <a:latin typeface="Times New Roman"/>
                          <a:ea typeface="Times New Roman"/>
                          <a:cs typeface="Times New Roman"/>
                        </a:rPr>
                        <a:t> Am</a:t>
                      </a:r>
                      <a:endParaRPr lang="en-US" sz="2000" dirty="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Mx           Mainld</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dirty="0" err="1">
                          <a:solidFill>
                            <a:srgbClr val="000000"/>
                          </a:solidFill>
                          <a:latin typeface="Times New Roman"/>
                          <a:ea typeface="Times New Roman"/>
                          <a:cs typeface="Times New Roman"/>
                        </a:rPr>
                        <a:t>Mx</a:t>
                      </a:r>
                      <a:r>
                        <a:rPr lang="en-US" sz="2000" dirty="0">
                          <a:solidFill>
                            <a:srgbClr val="000000"/>
                          </a:solidFill>
                          <a:latin typeface="Times New Roman"/>
                          <a:ea typeface="Times New Roman"/>
                          <a:cs typeface="Times New Roman"/>
                        </a:rPr>
                        <a:t>       Baja</a:t>
                      </a:r>
                      <a:endParaRPr lang="en-US" sz="2000" dirty="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Mx           Islands</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Hawaii</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dirty="0">
                          <a:solidFill>
                            <a:srgbClr val="000000"/>
                          </a:solidFill>
                          <a:latin typeface="Times New Roman"/>
                          <a:ea typeface="Times New Roman"/>
                          <a:cs typeface="Times New Roman"/>
                        </a:rPr>
                        <a:t>West Pac</a:t>
                      </a:r>
                      <a:endParaRPr lang="en-US" sz="2000" dirty="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9414">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CA&amp;OR</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26</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89</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16</a:t>
                      </a:r>
                      <a:endParaRPr lang="en-US" sz="2000">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2000">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2000">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2000" dirty="0">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389414">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NWA&amp;SBC</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3</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18</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7</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18</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endParaRPr lang="en-US" sz="2000" dirty="0">
                        <a:latin typeface="Calibri"/>
                        <a:ea typeface="Times New Roman"/>
                        <a:cs typeface="Times New Roman"/>
                      </a:endParaRPr>
                    </a:p>
                  </a:txBody>
                  <a:tcPr marL="68580" marR="68580" marT="0" marB="0" anchor="b">
                    <a:lnL>
                      <a:noFill/>
                    </a:lnL>
                    <a:lnR>
                      <a:noFill/>
                    </a:lnR>
                    <a:lnT>
                      <a:noFill/>
                    </a:lnT>
                    <a:lnB>
                      <a:noFill/>
                    </a:lnB>
                  </a:tcPr>
                </a:tc>
                <a:extLst>
                  <a:ext uri="{0D108BD9-81ED-4DB2-BD59-A6C34878D82A}">
                    <a16:rowId xmlns:a16="http://schemas.microsoft.com/office/drawing/2014/main" val="10004"/>
                  </a:ext>
                </a:extLst>
              </a:tr>
              <a:tr h="389414">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3</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nSpc>
                          <a:spcPct val="115000"/>
                        </a:lnSpc>
                        <a:spcBef>
                          <a:spcPts val="0"/>
                        </a:spcBef>
                        <a:spcAft>
                          <a:spcPts val="0"/>
                        </a:spcAft>
                      </a:pPr>
                      <a:r>
                        <a:rPr lang="en-US" sz="2000" dirty="0">
                          <a:solidFill>
                            <a:srgbClr val="000000"/>
                          </a:solidFill>
                          <a:latin typeface="Times New Roman"/>
                          <a:ea typeface="Times New Roman"/>
                          <a:cs typeface="Times New Roman"/>
                        </a:rPr>
                        <a:t>NBC&amp;SEAK</a:t>
                      </a:r>
                      <a:endParaRPr lang="en-US" sz="2000" dirty="0">
                        <a:latin typeface="Calibri"/>
                        <a:ea typeface="Calibri"/>
                        <a:cs typeface="Times New Roman"/>
                      </a:endParaRPr>
                    </a:p>
                  </a:txBody>
                  <a:tcPr marL="68580" marR="68580" marT="0" marB="0" anchor="b">
                    <a:lnL>
                      <a:noFill/>
                    </a:lnL>
                    <a:lnR>
                      <a:noFill/>
                    </a:lnR>
                    <a:lnT>
                      <a:noFill/>
                    </a:lnT>
                    <a:lnB>
                      <a:noFill/>
                    </a:lnB>
                  </a:tcPr>
                </a:tc>
                <a:tc>
                  <a:txBody>
                    <a:bodyPr/>
                    <a:lstStyle/>
                    <a:p>
                      <a:endParaRPr lang="en-US" sz="2000">
                        <a:latin typeface="Calibri"/>
                        <a:ea typeface="Times New Roman"/>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11</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8</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16</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291</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endParaRPr lang="en-US" sz="2000" dirty="0">
                        <a:latin typeface="Calibri"/>
                        <a:ea typeface="Times New Roman"/>
                        <a:cs typeface="Times New Roman"/>
                      </a:endParaRPr>
                    </a:p>
                  </a:txBody>
                  <a:tcPr marL="68580" marR="68580" marT="0" marB="0" anchor="b">
                    <a:lnL>
                      <a:noFill/>
                    </a:lnL>
                    <a:lnR>
                      <a:noFill/>
                    </a:lnR>
                    <a:lnT>
                      <a:noFill/>
                    </a:lnT>
                    <a:lnB>
                      <a:noFill/>
                    </a:lnB>
                  </a:tcPr>
                </a:tc>
                <a:extLst>
                  <a:ext uri="{0D108BD9-81ED-4DB2-BD59-A6C34878D82A}">
                    <a16:rowId xmlns:a16="http://schemas.microsoft.com/office/drawing/2014/main" val="10005"/>
                  </a:ext>
                </a:extLst>
              </a:tr>
              <a:tr h="389414">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4</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GOA</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endParaRPr lang="en-US" sz="2000">
                        <a:latin typeface="Calibri"/>
                        <a:ea typeface="Times New Roman"/>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25</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22</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50</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150</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dirty="0">
                          <a:solidFill>
                            <a:srgbClr val="000000"/>
                          </a:solidFill>
                          <a:latin typeface="Times New Roman"/>
                          <a:ea typeface="Times New Roman"/>
                          <a:cs typeface="Times New Roman"/>
                        </a:rPr>
                        <a:t>2</a:t>
                      </a:r>
                      <a:endParaRPr lang="en-US" sz="2000" dirty="0">
                        <a:latin typeface="Calibri"/>
                        <a:ea typeface="Calibri"/>
                        <a:cs typeface="Times New Roman"/>
                      </a:endParaRPr>
                    </a:p>
                  </a:txBody>
                  <a:tcPr marL="68580" marR="68580" marT="0" marB="0" anchor="b">
                    <a:lnL>
                      <a:noFill/>
                    </a:lnL>
                    <a:lnR>
                      <a:noFill/>
                    </a:lnR>
                    <a:lnT>
                      <a:noFill/>
                    </a:lnT>
                    <a:lnB>
                      <a:noFill/>
                    </a:lnB>
                  </a:tcPr>
                </a:tc>
                <a:extLst>
                  <a:ext uri="{0D108BD9-81ED-4DB2-BD59-A6C34878D82A}">
                    <a16:rowId xmlns:a16="http://schemas.microsoft.com/office/drawing/2014/main" val="10006"/>
                  </a:ext>
                </a:extLst>
              </a:tr>
              <a:tr h="389414">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5</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Aleut.&amp;Bering</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endParaRPr lang="en-US" sz="2000">
                        <a:latin typeface="Calibri"/>
                        <a:ea typeface="Times New Roman"/>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9</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7</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11</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50</a:t>
                      </a:r>
                      <a:endParaRPr lang="en-US" sz="2000">
                        <a:latin typeface="Calibri"/>
                        <a:ea typeface="Calibri"/>
                        <a:cs typeface="Times New Roman"/>
                      </a:endParaRPr>
                    </a:p>
                  </a:txBody>
                  <a:tcPr marL="68580" marR="68580" marT="0" marB="0" anchor="b">
                    <a:lnL>
                      <a:noFill/>
                    </a:lnL>
                    <a:lnR>
                      <a:noFill/>
                    </a:lnR>
                    <a:lnT>
                      <a:noFill/>
                    </a:lnT>
                    <a:lnB>
                      <a:noFill/>
                    </a:lnB>
                  </a:tcPr>
                </a:tc>
                <a:tc>
                  <a:txBody>
                    <a:bodyPr/>
                    <a:lstStyle/>
                    <a:p>
                      <a:pPr marL="0" marR="0" algn="r">
                        <a:lnSpc>
                          <a:spcPct val="115000"/>
                        </a:lnSpc>
                        <a:spcBef>
                          <a:spcPts val="0"/>
                        </a:spcBef>
                        <a:spcAft>
                          <a:spcPts val="0"/>
                        </a:spcAft>
                      </a:pPr>
                      <a:r>
                        <a:rPr lang="en-US" sz="2000" dirty="0">
                          <a:solidFill>
                            <a:srgbClr val="000000"/>
                          </a:solidFill>
                          <a:latin typeface="Times New Roman"/>
                          <a:ea typeface="Times New Roman"/>
                          <a:cs typeface="Times New Roman"/>
                        </a:rPr>
                        <a:t>9</a:t>
                      </a:r>
                      <a:endParaRPr lang="en-US" sz="2000" dirty="0">
                        <a:latin typeface="Calibri"/>
                        <a:ea typeface="Calibri"/>
                        <a:cs typeface="Times New Roman"/>
                      </a:endParaRPr>
                    </a:p>
                  </a:txBody>
                  <a:tcPr marL="68580" marR="68580" marT="0" marB="0" anchor="b">
                    <a:lnL>
                      <a:noFill/>
                    </a:lnL>
                    <a:lnR>
                      <a:noFill/>
                    </a:lnR>
                    <a:lnT>
                      <a:noFill/>
                    </a:lnT>
                    <a:lnB>
                      <a:noFill/>
                    </a:lnB>
                  </a:tcPr>
                </a:tc>
                <a:extLst>
                  <a:ext uri="{0D108BD9-81ED-4DB2-BD59-A6C34878D82A}">
                    <a16:rowId xmlns:a16="http://schemas.microsoft.com/office/drawing/2014/main" val="10007"/>
                  </a:ext>
                </a:extLst>
              </a:tr>
              <a:tr h="389414">
                <a:tc>
                  <a:txBody>
                    <a:bodyPr/>
                    <a:lstStyle/>
                    <a:p>
                      <a:pPr marL="0" marR="0" algn="r">
                        <a:lnSpc>
                          <a:spcPct val="115000"/>
                        </a:lnSpc>
                        <a:spcBef>
                          <a:spcPts val="0"/>
                        </a:spcBef>
                        <a:spcAft>
                          <a:spcPts val="0"/>
                        </a:spcAft>
                      </a:pPr>
                      <a:r>
                        <a:rPr lang="en-US" sz="2000">
                          <a:solidFill>
                            <a:srgbClr val="000000"/>
                          </a:solidFill>
                          <a:latin typeface="Times New Roman"/>
                          <a:ea typeface="Times New Roman"/>
                          <a:cs typeface="Times New Roman"/>
                        </a:rPr>
                        <a:t>6</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Kamchatka</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 </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 </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 </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 </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solidFill>
                            <a:srgbClr val="000000"/>
                          </a:solidFill>
                          <a:latin typeface="Times New Roman"/>
                          <a:ea typeface="Times New Roman"/>
                          <a:cs typeface="Times New Roman"/>
                        </a:rPr>
                        <a:t> </a:t>
                      </a:r>
                      <a:endParaRPr lang="en-US" sz="200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dirty="0">
                          <a:solidFill>
                            <a:srgbClr val="000000"/>
                          </a:solidFill>
                          <a:latin typeface="Times New Roman"/>
                          <a:ea typeface="Times New Roman"/>
                          <a:cs typeface="Times New Roman"/>
                        </a:rPr>
                        <a:t>21</a:t>
                      </a:r>
                      <a:endParaRPr lang="en-US" sz="2000" dirty="0">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1338"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182563" algn="l"/>
              </a:tabLst>
              <a:defRPr sz="1600">
                <a:solidFill>
                  <a:schemeClr val="tx1"/>
                </a:solidFill>
                <a:latin typeface="Arial" panose="020B0604020202020204" pitchFamily="34" charset="0"/>
              </a:defRPr>
            </a:lvl1pPr>
            <a:lvl2pPr marL="742950" indent="-285750" eaLnBrk="0" hangingPunct="0">
              <a:tabLst>
                <a:tab pos="182563" algn="l"/>
              </a:tabLst>
              <a:defRPr sz="1600">
                <a:solidFill>
                  <a:schemeClr val="tx1"/>
                </a:solidFill>
                <a:latin typeface="Arial" panose="020B0604020202020204" pitchFamily="34" charset="0"/>
              </a:defRPr>
            </a:lvl2pPr>
            <a:lvl3pPr marL="1143000" indent="-228600" eaLnBrk="0" hangingPunct="0">
              <a:tabLst>
                <a:tab pos="182563" algn="l"/>
              </a:tabLst>
              <a:defRPr sz="1600">
                <a:solidFill>
                  <a:schemeClr val="tx1"/>
                </a:solidFill>
                <a:latin typeface="Arial" panose="020B0604020202020204" pitchFamily="34" charset="0"/>
              </a:defRPr>
            </a:lvl3pPr>
            <a:lvl4pPr marL="1600200" indent="-228600" eaLnBrk="0" hangingPunct="0">
              <a:tabLst>
                <a:tab pos="182563" algn="l"/>
              </a:tabLst>
              <a:defRPr sz="1600">
                <a:solidFill>
                  <a:schemeClr val="tx1"/>
                </a:solidFill>
                <a:latin typeface="Arial" panose="020B0604020202020204" pitchFamily="34" charset="0"/>
              </a:defRPr>
            </a:lvl4pPr>
            <a:lvl5pPr marL="2057400" indent="-228600" eaLnBrk="0" hangingPunct="0">
              <a:tabLst>
                <a:tab pos="1825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25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25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25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2563" algn="l"/>
              </a:tabLst>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2563" algn="l"/>
              </a:tabLst>
              <a:defRPr/>
            </a:pPr>
            <a:endPar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2165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918" y="679268"/>
            <a:ext cx="3419695" cy="6175328"/>
          </a:xfrm>
          <a:prstGeom prst="rect">
            <a:avLst/>
          </a:prstGeom>
        </p:spPr>
      </p:pic>
      <p:pic>
        <p:nvPicPr>
          <p:cNvPr id="1031" name="Picture 7"/>
          <p:cNvPicPr>
            <a:picLocks noChangeAspect="1" noChangeArrowheads="1"/>
          </p:cNvPicPr>
          <p:nvPr/>
        </p:nvPicPr>
        <p:blipFill>
          <a:blip r:embed="rId3"/>
          <a:srcRect/>
          <a:stretch>
            <a:fillRect/>
          </a:stretch>
        </p:blipFill>
        <p:spPr bwMode="auto">
          <a:xfrm>
            <a:off x="4563018" y="679269"/>
            <a:ext cx="2209800" cy="6178731"/>
          </a:xfrm>
          <a:prstGeom prst="rect">
            <a:avLst/>
          </a:prstGeom>
          <a:noFill/>
          <a:ln w="9525">
            <a:noFill/>
            <a:miter lim="800000"/>
            <a:headEnd/>
            <a:tailEnd/>
          </a:ln>
          <a:effectLst/>
        </p:spPr>
      </p:pic>
      <p:pic>
        <p:nvPicPr>
          <p:cNvPr id="1032" name="Picture 8"/>
          <p:cNvPicPr>
            <a:picLocks noChangeAspect="1" noChangeArrowheads="1"/>
          </p:cNvPicPr>
          <p:nvPr/>
        </p:nvPicPr>
        <p:blipFill>
          <a:blip r:embed="rId4"/>
          <a:srcRect/>
          <a:stretch>
            <a:fillRect/>
          </a:stretch>
        </p:blipFill>
        <p:spPr bwMode="auto">
          <a:xfrm>
            <a:off x="2415922" y="679268"/>
            <a:ext cx="2219325" cy="6178732"/>
          </a:xfrm>
          <a:prstGeom prst="rect">
            <a:avLst/>
          </a:prstGeom>
          <a:noFill/>
          <a:ln w="9525">
            <a:noFill/>
            <a:miter lim="800000"/>
            <a:headEnd/>
            <a:tailEnd/>
          </a:ln>
          <a:effectLst/>
        </p:spPr>
      </p:pic>
      <p:pic>
        <p:nvPicPr>
          <p:cNvPr id="1034" name="Picture 10"/>
          <p:cNvPicPr>
            <a:picLocks noChangeAspect="1" noChangeArrowheads="1"/>
          </p:cNvPicPr>
          <p:nvPr/>
        </p:nvPicPr>
        <p:blipFill>
          <a:blip r:embed="rId5"/>
          <a:srcRect/>
          <a:stretch>
            <a:fillRect/>
          </a:stretch>
        </p:blipFill>
        <p:spPr bwMode="auto">
          <a:xfrm>
            <a:off x="264063" y="679268"/>
            <a:ext cx="2238375" cy="6178732"/>
          </a:xfrm>
          <a:prstGeom prst="rect">
            <a:avLst/>
          </a:prstGeom>
          <a:noFill/>
          <a:ln w="9525">
            <a:noFill/>
            <a:miter lim="800000"/>
            <a:headEnd/>
            <a:tailEnd/>
          </a:ln>
          <a:effectLst/>
        </p:spPr>
      </p:pic>
      <p:sp>
        <p:nvSpPr>
          <p:cNvPr id="2" name="Title 1"/>
          <p:cNvSpPr>
            <a:spLocks noGrp="1"/>
          </p:cNvSpPr>
          <p:nvPr>
            <p:ph type="title"/>
          </p:nvPr>
        </p:nvSpPr>
        <p:spPr>
          <a:xfrm>
            <a:off x="0" y="0"/>
            <a:ext cx="8924925" cy="493251"/>
          </a:xfrm>
        </p:spPr>
        <p:txBody>
          <a:bodyPr/>
          <a:lstStyle/>
          <a:p>
            <a:r>
              <a:rPr lang="en-US" sz="2400" dirty="0" smtClean="0"/>
              <a:t>Proportion of  humpback whales matching breeding areas</a:t>
            </a:r>
            <a:endParaRPr lang="en-US" sz="2400" dirty="0"/>
          </a:p>
        </p:txBody>
      </p:sp>
    </p:spTree>
    <p:extLst>
      <p:ext uri="{BB962C8B-B14F-4D97-AF65-F5344CB8AC3E}">
        <p14:creationId xmlns:p14="http://schemas.microsoft.com/office/powerpoint/2010/main" val="211068868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0263"/>
            <a:ext cx="8924925" cy="1143000"/>
          </a:xfrm>
        </p:spPr>
        <p:txBody>
          <a:bodyPr/>
          <a:lstStyle/>
          <a:p>
            <a:r>
              <a:rPr lang="en-US" sz="2800" dirty="0" smtClean="0"/>
              <a:t>Proportion of humpback whales identified or sighted in different regions along the US West Coast matching Central America </a:t>
            </a:r>
            <a:endParaRPr lang="en-US" sz="2800" dirty="0"/>
          </a:p>
        </p:txBody>
      </p:sp>
      <p:pic>
        <p:nvPicPr>
          <p:cNvPr id="4" name="Picture 3"/>
          <p:cNvPicPr>
            <a:picLocks noChangeAspect="1"/>
          </p:cNvPicPr>
          <p:nvPr/>
        </p:nvPicPr>
        <p:blipFill>
          <a:blip r:embed="rId2"/>
          <a:stretch>
            <a:fillRect/>
          </a:stretch>
        </p:blipFill>
        <p:spPr>
          <a:xfrm>
            <a:off x="502085" y="1831482"/>
            <a:ext cx="7920754" cy="4732861"/>
          </a:xfrm>
          <a:prstGeom prst="rect">
            <a:avLst/>
          </a:prstGeom>
        </p:spPr>
      </p:pic>
    </p:spTree>
    <p:extLst>
      <p:ext uri="{BB962C8B-B14F-4D97-AF65-F5344CB8AC3E}">
        <p14:creationId xmlns:p14="http://schemas.microsoft.com/office/powerpoint/2010/main" val="2718373624"/>
      </p:ext>
    </p:extLst>
  </p:cSld>
  <p:clrMapOvr>
    <a:masterClrMapping/>
  </p:clrMapOvr>
  <p:transition/>
</p:sld>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5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15_Whirlpoo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15_Whirlpoo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15_Whirlpoo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15_Whirlpoo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7_Whirlpool">
  <a:themeElements>
    <a:clrScheme name="">
      <a:dk1>
        <a:srgbClr val="000066"/>
      </a:dk1>
      <a:lt1>
        <a:srgbClr val="CCECFF"/>
      </a:lt1>
      <a:dk2>
        <a:srgbClr val="006600"/>
      </a:dk2>
      <a:lt2>
        <a:srgbClr val="CCFFFF"/>
      </a:lt2>
      <a:accent1>
        <a:srgbClr val="CC99FF"/>
      </a:accent1>
      <a:accent2>
        <a:srgbClr val="9999FF"/>
      </a:accent2>
      <a:accent3>
        <a:srgbClr val="AAB8AA"/>
      </a:accent3>
      <a:accent4>
        <a:srgbClr val="AEC9DA"/>
      </a:accent4>
      <a:accent5>
        <a:srgbClr val="E2CAFF"/>
      </a:accent5>
      <a:accent6>
        <a:srgbClr val="8A8AE7"/>
      </a:accent6>
      <a:hlink>
        <a:srgbClr val="99CCFF"/>
      </a:hlink>
      <a:folHlink>
        <a:srgbClr val="0066FF"/>
      </a:folHlink>
    </a:clrScheme>
    <a:fontScheme name="15_Whirlpoo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20872</TotalTime>
  <Words>1090</Words>
  <Application>Microsoft Office PowerPoint</Application>
  <PresentationFormat>On-screen Show (4:3)</PresentationFormat>
  <Paragraphs>223</Paragraphs>
  <Slides>36</Slides>
  <Notes>17</Notes>
  <HiddenSlides>0</HiddenSlides>
  <MMClips>0</MMClips>
  <ScaleCrop>false</ScaleCrop>
  <HeadingPairs>
    <vt:vector size="8" baseType="variant">
      <vt:variant>
        <vt:lpstr>Fonts Used</vt:lpstr>
      </vt:variant>
      <vt:variant>
        <vt:i4>8</vt:i4>
      </vt:variant>
      <vt:variant>
        <vt:lpstr>Theme</vt:lpstr>
      </vt:variant>
      <vt:variant>
        <vt:i4>15</vt:i4>
      </vt:variant>
      <vt:variant>
        <vt:lpstr>Embedded OLE Servers</vt:lpstr>
      </vt:variant>
      <vt:variant>
        <vt:i4>2</vt:i4>
      </vt:variant>
      <vt:variant>
        <vt:lpstr>Slide Titles</vt:lpstr>
      </vt:variant>
      <vt:variant>
        <vt:i4>36</vt:i4>
      </vt:variant>
    </vt:vector>
  </HeadingPairs>
  <TitlesOfParts>
    <vt:vector size="61" baseType="lpstr">
      <vt:lpstr>Arial</vt:lpstr>
      <vt:lpstr>Calibri</vt:lpstr>
      <vt:lpstr>Constantia</vt:lpstr>
      <vt:lpstr>Futura Book</vt:lpstr>
      <vt:lpstr>Monotype Sorts</vt:lpstr>
      <vt:lpstr>Tahoma</vt:lpstr>
      <vt:lpstr>Times New Roman</vt:lpstr>
      <vt:lpstr>Wingdings 2</vt:lpstr>
      <vt:lpstr>15_Whirlpool</vt:lpstr>
      <vt:lpstr>3_Default Design</vt:lpstr>
      <vt:lpstr>6_Default Design</vt:lpstr>
      <vt:lpstr>16_Whirlpool</vt:lpstr>
      <vt:lpstr>20_Whirlpool</vt:lpstr>
      <vt:lpstr>1_Office Theme</vt:lpstr>
      <vt:lpstr>2_Default Design</vt:lpstr>
      <vt:lpstr>Flow</vt:lpstr>
      <vt:lpstr>17_Whirlpool</vt:lpstr>
      <vt:lpstr>7_Office Theme</vt:lpstr>
      <vt:lpstr>5_Default Design</vt:lpstr>
      <vt:lpstr>Default Design</vt:lpstr>
      <vt:lpstr>19_Whirlpool</vt:lpstr>
      <vt:lpstr>7_Default Design</vt:lpstr>
      <vt:lpstr>6_Office Theme</vt:lpstr>
      <vt:lpstr>Chart</vt:lpstr>
      <vt:lpstr>Worksheet</vt:lpstr>
      <vt:lpstr>Humpback whales along the US West Coast and relationship to entanglements</vt:lpstr>
      <vt:lpstr>Humpback whale Biologically Important Feeding Areas</vt:lpstr>
      <vt:lpstr>New ESA status of humpback whales</vt:lpstr>
      <vt:lpstr>SPLASH Structure of Populations, Levels of Abundance, and Status of Humpbacks</vt:lpstr>
      <vt:lpstr>Humpback whale population structure</vt:lpstr>
      <vt:lpstr>SPLASH multi-strata estimates (Wade et al.)</vt:lpstr>
      <vt:lpstr>Interchange based on 6 feeding/wintering areas</vt:lpstr>
      <vt:lpstr>Proportion of  humpback whales matching breeding areas</vt:lpstr>
      <vt:lpstr>Proportion of humpback whales identified or sighted in different regions along the US West Coast matching Central America </vt:lpstr>
      <vt:lpstr>PowerPoint Presentation</vt:lpstr>
      <vt:lpstr>7 feeding ‘stocks’ </vt:lpstr>
      <vt:lpstr>Transition in mtDNA haplotypes by latitude (SPLASH)</vt:lpstr>
      <vt:lpstr>Transition in mtDNA haplotypes by latitude (SPLASH)</vt:lpstr>
      <vt:lpstr>Match rate to US West Coast</vt:lpstr>
      <vt:lpstr>PowerPoint Presentation</vt:lpstr>
      <vt:lpstr>Locations of resightings of humpback whales identified in  S Mexico</vt:lpstr>
      <vt:lpstr>Proportion of matches to different regions of the West Coast</vt:lpstr>
      <vt:lpstr>Humpback whale trends – California and Oregon</vt:lpstr>
      <vt:lpstr>Estimates of humpback whale abundance off WA - SBC </vt:lpstr>
      <vt:lpstr>Likely responses to reaching carrying capacity</vt:lpstr>
      <vt:lpstr>Areas of recent expansion of humpback whale occurrence</vt:lpstr>
      <vt:lpstr>Increased sighting reports of humpback whales in Salish Sea</vt:lpstr>
      <vt:lpstr>Initial tag types deployed</vt:lpstr>
      <vt:lpstr>Tagging</vt:lpstr>
      <vt:lpstr>Publications on underwater behavior of blue, fin, and humpback whales</vt:lpstr>
      <vt:lpstr>Medium duration dart-attached GPS archival tag</vt:lpstr>
      <vt:lpstr>Dive record from 13 day archival tag deployment showing day night differences</vt:lpstr>
      <vt:lpstr>Track of two humpback whales off the Bay area in 2016 from dart-attached TDR-10 tags</vt:lpstr>
      <vt:lpstr>Results from five LIMPET tags on humpback whales off WA</vt:lpstr>
      <vt:lpstr>Humpback whales switch prey in changing conditions</vt:lpstr>
      <vt:lpstr>Interaction with gear: why do whales get entangled</vt:lpstr>
      <vt:lpstr>Tagged whale off HMB in May 2016</vt:lpstr>
      <vt:lpstr>Blue whale abundance estimates - ENP</vt:lpstr>
      <vt:lpstr>PowerPoint Presentation</vt:lpstr>
      <vt:lpstr>Blue whale population model and vulnerability</vt:lpstr>
      <vt:lpstr>Conclusions</vt:lpstr>
    </vt:vector>
  </TitlesOfParts>
  <Company>National Geographic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lbarre</dc:creator>
  <cp:lastModifiedBy>Thom Kincheloe</cp:lastModifiedBy>
  <cp:revision>511</cp:revision>
  <cp:lastPrinted>2002-10-05T00:14:23Z</cp:lastPrinted>
  <dcterms:created xsi:type="dcterms:W3CDTF">2000-06-19T20:03:26Z</dcterms:created>
  <dcterms:modified xsi:type="dcterms:W3CDTF">2017-03-31T16:54:45Z</dcterms:modified>
</cp:coreProperties>
</file>